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19" r:id="rId3"/>
    <p:sldId id="257" r:id="rId4"/>
    <p:sldId id="259" r:id="rId5"/>
    <p:sldId id="313" r:id="rId6"/>
    <p:sldId id="291" r:id="rId7"/>
    <p:sldId id="260" r:id="rId8"/>
    <p:sldId id="329" r:id="rId9"/>
    <p:sldId id="339" r:id="rId10"/>
    <p:sldId id="295" r:id="rId11"/>
    <p:sldId id="332" r:id="rId12"/>
    <p:sldId id="334" r:id="rId13"/>
    <p:sldId id="328" r:id="rId14"/>
    <p:sldId id="325" r:id="rId15"/>
    <p:sldId id="261" r:id="rId16"/>
    <p:sldId id="335" r:id="rId17"/>
    <p:sldId id="263" r:id="rId18"/>
    <p:sldId id="262" r:id="rId19"/>
    <p:sldId id="268" r:id="rId20"/>
    <p:sldId id="269" r:id="rId21"/>
    <p:sldId id="270" r:id="rId22"/>
    <p:sldId id="271" r:id="rId23"/>
    <p:sldId id="272" r:id="rId24"/>
    <p:sldId id="336" r:id="rId25"/>
    <p:sldId id="273" r:id="rId26"/>
    <p:sldId id="338" r:id="rId27"/>
    <p:sldId id="304" r:id="rId28"/>
    <p:sldId id="315" r:id="rId29"/>
    <p:sldId id="307" r:id="rId30"/>
    <p:sldId id="276" r:id="rId31"/>
    <p:sldId id="277" r:id="rId32"/>
    <p:sldId id="278" r:id="rId33"/>
    <p:sldId id="279" r:id="rId34"/>
    <p:sldId id="316" r:id="rId35"/>
    <p:sldId id="318" r:id="rId36"/>
    <p:sldId id="317" r:id="rId37"/>
    <p:sldId id="312" r:id="rId38"/>
    <p:sldId id="320" r:id="rId39"/>
    <p:sldId id="280" r:id="rId40"/>
    <p:sldId id="281" r:id="rId41"/>
    <p:sldId id="282" r:id="rId42"/>
    <p:sldId id="301" r:id="rId43"/>
    <p:sldId id="324" r:id="rId44"/>
    <p:sldId id="321" r:id="rId45"/>
    <p:sldId id="297" r:id="rId46"/>
    <p:sldId id="308" r:id="rId47"/>
    <p:sldId id="294" r:id="rId48"/>
    <p:sldId id="287" r:id="rId49"/>
    <p:sldId id="288" r:id="rId50"/>
    <p:sldId id="289" r:id="rId51"/>
    <p:sldId id="327" r:id="rId52"/>
    <p:sldId id="305" r:id="rId53"/>
    <p:sldId id="298" r:id="rId54"/>
    <p:sldId id="303" r:id="rId55"/>
    <p:sldId id="310" r:id="rId56"/>
    <p:sldId id="340" r:id="rId57"/>
    <p:sldId id="306" r:id="rId58"/>
    <p:sldId id="314" r:id="rId59"/>
    <p:sldId id="309" r:id="rId60"/>
    <p:sldId id="299" r:id="rId61"/>
    <p:sldId id="300" r:id="rId62"/>
    <p:sldId id="290" r:id="rId63"/>
  </p:sldIdLst>
  <p:sldSz cx="9144000" cy="6858000" type="screen4x3"/>
  <p:notesSz cx="6797675" cy="9928225"/>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308" y="9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ne Byrne" userId="f6d28f4f-59f2-48b0-b5c7-8214e711f8d2" providerId="ADAL" clId="{6A4F7BBB-35AA-45DF-9F7F-FDF5F466A781}"/>
  </pc:docChgLst>
  <pc:docChgLst>
    <pc:chgData name="Aine Byrne" userId="f6d28f4f-59f2-48b0-b5c7-8214e711f8d2" providerId="ADAL" clId="{AF47D3E1-6C4A-4C05-BE4B-5286D1DF6778}"/>
  </pc:docChgLst>
  <pc:docChgLst>
    <pc:chgData name="Aine Byrne" userId="ac006455-47b6-43df-8cfa-ae7f98aedf1b" providerId="ADAL" clId="{75A88993-6C65-4753-85C7-4393EB3D0336}"/>
    <pc:docChg chg="undo custSel delSld modSld">
      <pc:chgData name="Aine Byrne" userId="ac006455-47b6-43df-8cfa-ae7f98aedf1b" providerId="ADAL" clId="{75A88993-6C65-4753-85C7-4393EB3D0336}" dt="2023-11-09T08:39:06.813" v="53" actId="2696"/>
      <pc:docMkLst>
        <pc:docMk/>
      </pc:docMkLst>
      <pc:sldChg chg="modSp">
        <pc:chgData name="Aine Byrne" userId="ac006455-47b6-43df-8cfa-ae7f98aedf1b" providerId="ADAL" clId="{75A88993-6C65-4753-85C7-4393EB3D0336}" dt="2023-11-09T08:33:36.890" v="19" actId="14100"/>
        <pc:sldMkLst>
          <pc:docMk/>
          <pc:sldMk cId="0" sldId="263"/>
        </pc:sldMkLst>
        <pc:spChg chg="mod">
          <ac:chgData name="Aine Byrne" userId="ac006455-47b6-43df-8cfa-ae7f98aedf1b" providerId="ADAL" clId="{75A88993-6C65-4753-85C7-4393EB3D0336}" dt="2023-11-09T08:33:36.890" v="19" actId="14100"/>
          <ac:spMkLst>
            <pc:docMk/>
            <pc:sldMk cId="0" sldId="263"/>
            <ac:spMk id="21507" creationId="{140AD0AD-97B5-4990-90FF-986D7E3C1EFF}"/>
          </ac:spMkLst>
        </pc:spChg>
      </pc:sldChg>
      <pc:sldChg chg="del">
        <pc:chgData name="Aine Byrne" userId="ac006455-47b6-43df-8cfa-ae7f98aedf1b" providerId="ADAL" clId="{75A88993-6C65-4753-85C7-4393EB3D0336}" dt="2023-11-09T08:33:40.823" v="20" actId="2696"/>
        <pc:sldMkLst>
          <pc:docMk/>
          <pc:sldMk cId="0" sldId="265"/>
        </pc:sldMkLst>
      </pc:sldChg>
      <pc:sldChg chg="modSp del">
        <pc:chgData name="Aine Byrne" userId="ac006455-47b6-43df-8cfa-ae7f98aedf1b" providerId="ADAL" clId="{75A88993-6C65-4753-85C7-4393EB3D0336}" dt="2023-11-09T08:36:38.979" v="25" actId="2696"/>
        <pc:sldMkLst>
          <pc:docMk/>
          <pc:sldMk cId="0" sldId="266"/>
        </pc:sldMkLst>
        <pc:spChg chg="mod">
          <ac:chgData name="Aine Byrne" userId="ac006455-47b6-43df-8cfa-ae7f98aedf1b" providerId="ADAL" clId="{75A88993-6C65-4753-85C7-4393EB3D0336}" dt="2023-11-09T08:35:32.528" v="22" actId="12"/>
          <ac:spMkLst>
            <pc:docMk/>
            <pc:sldMk cId="0" sldId="266"/>
            <ac:spMk id="25604" creationId="{5EBE6DF6-ADB2-46C2-988A-D112A280837D}"/>
          </ac:spMkLst>
        </pc:spChg>
        <pc:spChg chg="mod">
          <ac:chgData name="Aine Byrne" userId="ac006455-47b6-43df-8cfa-ae7f98aedf1b" providerId="ADAL" clId="{75A88993-6C65-4753-85C7-4393EB3D0336}" dt="2023-11-09T08:35:10.726" v="21" actId="12"/>
          <ac:spMkLst>
            <pc:docMk/>
            <pc:sldMk cId="0" sldId="266"/>
            <ac:spMk id="27651" creationId="{8AF00370-886A-4DC4-8A5B-707F1D6200BC}"/>
          </ac:spMkLst>
        </pc:spChg>
      </pc:sldChg>
      <pc:sldChg chg="modSp">
        <pc:chgData name="Aine Byrne" userId="ac006455-47b6-43df-8cfa-ae7f98aedf1b" providerId="ADAL" clId="{75A88993-6C65-4753-85C7-4393EB3D0336}" dt="2023-11-09T08:37:04.118" v="52" actId="20577"/>
        <pc:sldMkLst>
          <pc:docMk/>
          <pc:sldMk cId="0" sldId="268"/>
        </pc:sldMkLst>
        <pc:spChg chg="mod">
          <ac:chgData name="Aine Byrne" userId="ac006455-47b6-43df-8cfa-ae7f98aedf1b" providerId="ADAL" clId="{75A88993-6C65-4753-85C7-4393EB3D0336}" dt="2023-11-09T08:36:05.266" v="24" actId="14100"/>
          <ac:spMkLst>
            <pc:docMk/>
            <pc:sldMk cId="0" sldId="268"/>
            <ac:spMk id="29698" creationId="{CF80491D-64DA-4DEE-B805-46F860D9CB62}"/>
          </ac:spMkLst>
        </pc:spChg>
        <pc:spChg chg="mod">
          <ac:chgData name="Aine Byrne" userId="ac006455-47b6-43df-8cfa-ae7f98aedf1b" providerId="ADAL" clId="{75A88993-6C65-4753-85C7-4393EB3D0336}" dt="2023-11-09T08:37:04.118" v="52" actId="20577"/>
          <ac:spMkLst>
            <pc:docMk/>
            <pc:sldMk cId="0" sldId="268"/>
            <ac:spMk id="29699" creationId="{E3C23A1F-5D42-446C-A38D-365F05797457}"/>
          </ac:spMkLst>
        </pc:spChg>
      </pc:sldChg>
      <pc:sldChg chg="del">
        <pc:chgData name="Aine Byrne" userId="ac006455-47b6-43df-8cfa-ae7f98aedf1b" providerId="ADAL" clId="{75A88993-6C65-4753-85C7-4393EB3D0336}" dt="2023-11-09T08:39:06.813" v="53" actId="2696"/>
        <pc:sldMkLst>
          <pc:docMk/>
          <pc:sldMk cId="0" sldId="296"/>
        </pc:sldMkLst>
      </pc:sldChg>
      <pc:sldChg chg="del">
        <pc:chgData name="Aine Byrne" userId="ac006455-47b6-43df-8cfa-ae7f98aedf1b" providerId="ADAL" clId="{75A88993-6C65-4753-85C7-4393EB3D0336}" dt="2023-11-09T08:32:00.905" v="11" actId="2696"/>
        <pc:sldMkLst>
          <pc:docMk/>
          <pc:sldMk cId="4192861553" sldId="330"/>
        </pc:sldMkLst>
      </pc:sldChg>
      <pc:sldChg chg="del">
        <pc:chgData name="Aine Byrne" userId="ac006455-47b6-43df-8cfa-ae7f98aedf1b" providerId="ADAL" clId="{75A88993-6C65-4753-85C7-4393EB3D0336}" dt="2023-11-09T08:32:03.177" v="12" actId="2696"/>
        <pc:sldMkLst>
          <pc:docMk/>
          <pc:sldMk cId="149989170" sldId="331"/>
        </pc:sldMkLst>
      </pc:sldChg>
      <pc:sldChg chg="delSp modSp">
        <pc:chgData name="Aine Byrne" userId="ac006455-47b6-43df-8cfa-ae7f98aedf1b" providerId="ADAL" clId="{75A88993-6C65-4753-85C7-4393EB3D0336}" dt="2023-11-09T08:31:49.383" v="10" actId="255"/>
        <pc:sldMkLst>
          <pc:docMk/>
          <pc:sldMk cId="1513319357" sldId="339"/>
        </pc:sldMkLst>
        <pc:spChg chg="mod">
          <ac:chgData name="Aine Byrne" userId="ac006455-47b6-43df-8cfa-ae7f98aedf1b" providerId="ADAL" clId="{75A88993-6C65-4753-85C7-4393EB3D0336}" dt="2023-11-09T08:31:49.383" v="10" actId="255"/>
          <ac:spMkLst>
            <pc:docMk/>
            <pc:sldMk cId="1513319357" sldId="339"/>
            <ac:spMk id="14339" creationId="{9C14AB45-4908-4B87-9B90-624C1DE6B3DE}"/>
          </ac:spMkLst>
        </pc:spChg>
        <pc:picChg chg="del mod">
          <ac:chgData name="Aine Byrne" userId="ac006455-47b6-43df-8cfa-ae7f98aedf1b" providerId="ADAL" clId="{75A88993-6C65-4753-85C7-4393EB3D0336}" dt="2023-11-09T08:31:34.563" v="8" actId="478"/>
          <ac:picMkLst>
            <pc:docMk/>
            <pc:sldMk cId="1513319357" sldId="339"/>
            <ac:picMk id="4" creationId="{0EB47D91-2A71-41BE-8B67-720F54324566}"/>
          </ac:picMkLst>
        </pc:picChg>
      </pc:sldChg>
    </pc:docChg>
  </pc:docChgLst>
  <pc:docChgLst>
    <pc:chgData name="Aine Byrne" userId="S::byrnea@itcarlow.ie::f6d28f4f-59f2-48b0-b5c7-8214e711f8d2" providerId="AD" clId="Web-{87F848DB-2E0B-3FC8-7450-3704E99CF1C5}"/>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36.152"/>
    </inkml:context>
    <inkml:brush xml:id="br0">
      <inkml:brushProperty name="width" value="0.05" units="cm"/>
      <inkml:brushProperty name="height" value="0.05" units="cm"/>
    </inkml:brush>
  </inkml:definitions>
  <inkml:trace contextRef="#ctx0" brushRef="#br0">74 20 24575,'0'-1'0,"0"0"0,0 1 0,0-1 0,0 0 0,0 1 0,0-1 0,0 0 0,0 0 0,0 1 0,0-1 0,0 0 0,-1 1 0,1-1 0,0 0 0,0 1 0,-1-1 0,1 1 0,-1-1 0,1 1 0,0-1 0,-1 0 0,1 1 0,-1-1 0,1 1 0,-1 0 0,1-1 0,-1 1 0,0-1 0,1 1 0,-1 0 0,0 0 0,1-1 0,-1 1 0,0 0 0,1 0 0,-1 0 0,0 0 0,1-1 0,-1 1 0,0 0 0,1 0 0,-1 0 0,0 1 0,1-1 0,-1 0 0,0 0 0,1 0 0,-1 0 0,0 1 0,1-1 0,-1 0 0,0 1 0,1-1 0,-1 0 0,1 1 0,-1-1 0,1 1 0,-2 0 0,-1 1 0,-1 0 0,1 0 0,0 1 0,0-1 0,0 1 0,0 0 0,0 0 0,0 0 0,-2 4 0,3-3 0,0 0 0,0-1 0,1 1 0,-1 0 0,1 0 0,0 0 0,1 1 0,-1-1 0,1 0 0,0 0 0,0 0 0,0 0 0,0 1 0,1-1 0,-1 0 0,1 0 0,2 7 0,0-5 0,0 0 0,1 0 0,-1-1 0,1 1 0,0-1 0,0 1 0,1-1 0,0 0 0,-1-1 0,8 5 0,4 3 0,1-1 0,0-1 0,1-1 0,0 0 0,1-1 0,30 8 0,-37-13 0,0 0 0,0-1 0,0 0 0,0-1 0,1 0 0,-1-1 0,0 0 0,1-1 0,-1-1 0,18-4 0,-25 5 0,-1 0 0,1-1 0,-1 0 0,1 0 0,-1 0 0,0-1 0,0 0 0,0 1 0,0-1 0,-1 0 0,1-1 0,-1 1 0,0-1 0,0 0 0,0 1 0,0-1 0,-1 0 0,0-1 0,1 1 0,-1 0 0,-1-1 0,1 1 0,-1-1 0,0 0 0,0 1 0,0-1 0,0 0 0,-1 0 0,0-5 0,0 5 0,0 0 0,0 1 0,-1-1 0,1 1 0,-1-1 0,0 1 0,0 0 0,-1-1 0,1 1 0,-1 0 0,0 0 0,0 0 0,0 0 0,-1 0 0,1 0 0,-1 1 0,-4-5 0,1 3 0,0 1 0,1-1 0,-2 1 0,1 1 0,0-1 0,-1 1 0,0 0 0,1 0 0,-14-2 0,-9-1 0,0 2 0,0 2 0,0 0 0,-34 3 0,61-1 0,-10 0-136,1 1-1,0 0 1,-1 0-1,1 1 1,0 0-1,0 1 1,0 1-1,0-1 0,-15 9 1,15-4-6690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3.652"/>
    </inkml:context>
    <inkml:brush xml:id="br0">
      <inkml:brushProperty name="width" value="0.05" units="cm"/>
      <inkml:brushProperty name="height" value="0.05" units="cm"/>
    </inkml:brush>
  </inkml:definitions>
  <inkml:trace contextRef="#ctx0" brushRef="#br0">1 0 24575,'13'0'0,"13"0"0,8 0 0,6 0 0,2 0 0,2 0 0,-7 7 0,-10 9 0,-9 9 0,-8 7 0,-13 5 0,-5 4 0,-2 1 0,-6 0 0,0 1 0,2 0 0,4-8-8191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4.012"/>
    </inkml:context>
    <inkml:brush xml:id="br0">
      <inkml:brushProperty name="width" value="0.05" units="cm"/>
      <inkml:brushProperty name="height" value="0.05" units="cm"/>
    </inkml:brush>
  </inkml:definitions>
  <inkml:trace contextRef="#ctx0" brushRef="#br0">0 16 24575,'28'0'0,"16"0"0,8 0 0,1 0 0,0-7 0,-10-2-8191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5.002"/>
    </inkml:context>
    <inkml:brush xml:id="br0">
      <inkml:brushProperty name="width" value="0.05" units="cm"/>
      <inkml:brushProperty name="height" value="0.05" units="cm"/>
    </inkml:brush>
  </inkml:definitions>
  <inkml:trace contextRef="#ctx0" brushRef="#br0">61 6 24575,'-3'1'0,"0"0"0,0 0 0,0 0 0,0 0 0,0 0 0,0 0 0,0 1 0,1-1 0,-1 1 0,0 0 0,1 0 0,-1 0 0,1 0 0,0 0 0,0 1 0,0-1 0,0 1 0,0-1 0,0 1 0,1 0 0,0 0 0,-1 0 0,1 0 0,0 0 0,0 0 0,0 0 0,1 0 0,-1 0 0,1 0 0,0 0 0,-1 0 0,1 1 0,1-1 0,-1 0 0,0 0 0,1 0 0,0 0 0,0 0 0,0 0 0,2 6 0,6 1 0,0-1 0,0 1 0,1-2 0,1 1 0,-1-1 0,1-1 0,0 0 0,1-1 0,0 0 0,18 7 0,-18-9 0,0 1 0,-1 0 0,1 1 0,-2 0 0,1 1 0,-1 0 0,0 1 0,0 0 0,-1 0 0,0 1 0,13 16 0,-21-23 0,1 0 0,-1 0 0,0 0 0,0 0 0,0 1 0,0-1 0,0 0 0,-1 0 0,1 0 0,-1 1 0,0-1 0,1 0 0,-1 1 0,0-1 0,0 0 0,0 1 0,-1-1 0,1 0 0,0 1 0,-1-1 0,0 0 0,1 0 0,-3 3 0,1-1 0,0-1 0,-1 0 0,0 0 0,1 0 0,-1 0 0,0-1 0,-1 1 0,1-1 0,0 0 0,-1 0 0,1 0 0,-6 2 0,-5 2 0,1-2 0,-1 0 0,0-1 0,0 0 0,0-1 0,-25 1 0,36-3 0,-1 0 0,0 0 0,1 0 0,-1-1 0,1 1 0,-1-1 0,0 0 0,1 0 0,0 0 0,-1-1 0,1 1 0,0-1 0,0 0 0,0 0 0,0 0 0,0 0 0,0 0 0,0-1 0,1 1 0,-1-1 0,-2-4 0,4 5 0,0-1 0,0 0 0,0 1 0,0-1 0,1 0 0,-1 0 0,1 0 0,0 1 0,0-1 0,0 0 0,0 0 0,0 0 0,1 1 0,-1-1 0,1 0 0,0 0 0,0 1 0,0-1 0,0 0 0,0 1 0,1-1 0,-1 1 0,1-1 0,-1 1 0,1 0 0,0 0 0,0 0 0,3-2 0,8-9 0,0 0 0,2 1 0,-1 1 0,1 0 0,33-16 0,91-35 0,-84 40 0,-2 2 0,26-12 0,-78 32 0,0-1 0,0 1 0,0-1 0,0 1 0,1-1 0,-1 0 0,0 0 0,0 1 0,0-1 0,0 0 0,-1 0 0,1 0 0,0 0 0,0 0 0,0 0 0,-1 0 0,1 0 0,0 0 0,-1 0 0,1 0 0,-1-1 0,0 1 0,1 0 0,-1 0 0,0-1 0,1-1 0,-2 2 0,0-1 0,1 1 0,-1 0 0,0-1 0,0 1 0,0 0 0,0-1 0,0 1 0,0 0 0,0 0 0,-1 0 0,1 0 0,0 0 0,-1 0 0,1 0 0,0 0 0,-3 0 0,-6-4 0,0 1 0,-1 0 0,0 1 0,-17-4 0,-26 0 0,-1 3 0,1 3 0,-65 5 0,111-3 20,1 0 0,0 0 0,0 1 0,0 0 0,-8 3 0,14-5-26,1 0 0,-1 1 0,1-1 0,0 0 0,-1 0 1,1 0-1,0 0 0,-1 0 0,1 1 0,0-1 0,-1 0 0,1 0 0,0 1 0,-1-1 0,1 0 0,0 0 0,0 1 1,-1-1-1,1 0 0,0 1 0,0-1 0,0 0 0,0 1 0,-1-1 0,1 1 0,0-1 0,0 0 0,0 1 1,0-1-1,0 0 0,0 1 0,0-1 0,0 1 0,23 9-1278,7-4-5542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6.009"/>
    </inkml:context>
    <inkml:brush xml:id="br0">
      <inkml:brushProperty name="width" value="0.05" units="cm"/>
      <inkml:brushProperty name="height" value="0.05" units="cm"/>
    </inkml:brush>
  </inkml:definitions>
  <inkml:trace contextRef="#ctx0" brushRef="#br0">317 82 24575,'0'-3'0,"-1"0"0,1 0 0,-1 0 0,0 1 0,0-1 0,0 0 0,-1 0 0,1 1 0,0-1 0,-1 1 0,0-1 0,0 1 0,0 0 0,0 0 0,0 0 0,0 0 0,0 0 0,-1 0 0,1 1 0,-1-1 0,1 1 0,-1-1 0,0 1 0,-2-1 0,-6-3 0,0 1 0,-1 0 0,1 1 0,-19-3 0,14 5 0,-1-1 0,1 2 0,0 0 0,-1 1 0,-24 4 0,36-4 0,0 0 0,1 1 0,-1-1 0,0 1 0,0 0 0,1 1 0,-1-1 0,1 1 0,-8 5 0,11-6 0,-1 0 0,0 0 0,0 0 0,1 0 0,-1 1 0,1-1 0,0 0 0,0 0 0,0 1 0,0-1 0,0 1 0,0-1 0,0 1 0,1 0 0,0-1 0,-1 1 0,1-1 0,0 1 0,1 5 0,-1-5 0,1 1 0,0-1 0,0 1 0,1-1 0,-1 1 0,1-1 0,-1 0 0,1 0 0,0 0 0,0 0 0,1 0 0,-1 0 0,0-1 0,1 1 0,0-1 0,-1 1 0,1-1 0,0 0 0,0 0 0,1-1 0,-1 1 0,0-1 0,1 1 0,-1-1 0,0 0 0,1 0 0,7 1 0,5 1 0,1-1 0,-1 0 0,1-2 0,28-1 0,-16-2 0,0-2 0,0-1 0,0-2 0,-1 0 0,48-22 0,-72 28 0,1 0 0,-1 0 0,1 0 0,0 1 0,0 0 0,0 0 0,0 0 0,7 0 0,-11 1 0,-1 0 0,1 0 0,0 0 0,0 1 0,-1-1 0,1 0 0,0 0 0,0 1 0,-1-1 0,1 0 0,0 1 0,-1-1 0,1 1 0,0-1 0,-1 1 0,1-1 0,-1 1 0,1-1 0,-1 1 0,1-1 0,-1 1 0,1 1 0,0-1 0,-1 1 0,1 0 0,-1-1 0,0 1 0,0 0 0,0 0 0,0-1 0,0 1 0,0 0 0,0 0 0,0 0 0,-1-1 0,0 4 0,-27 76 0,18-57 0,1 0 0,-9 48 0,10-2-1365,6-51-5461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0.952"/>
    </inkml:context>
    <inkml:brush xml:id="br0">
      <inkml:brushProperty name="width" value="0.05" units="cm"/>
      <inkml:brushProperty name="height" value="0.05" units="cm"/>
    </inkml:brush>
  </inkml:definitions>
  <inkml:trace contextRef="#ctx0" brushRef="#br0">114 0 24575,'-1'3'0,"0"0"0,0 0 0,-1 0 0,1 0 0,-1 0 0,1 0 0,-1 0 0,0-1 0,0 1 0,0-1 0,-1 1 0,1-1 0,-4 3 0,-8 10 0,4-3 0,2 1 0,0 0 0,0 0 0,1 0 0,0 1 0,1 0 0,1 0 0,-4 16 0,8-26 0,0 1 0,1-1 0,-1 0 0,1 1 0,0-1 0,0 0 0,0 1 0,1-1 0,-1 0 0,1 0 0,0 1 0,0-1 0,1 0 0,-1 0 0,1 0 0,0 0 0,0 0 0,0 0 0,1-1 0,-1 1 0,1-1 0,0 0 0,0 1 0,0-1 0,0-1 0,1 1 0,-1 0 0,1-1 0,-1 0 0,1 1 0,0-1 0,6 2 0,6 1 0,0 0 0,0-1 0,0 0 0,1-1 0,-1-1 0,32 0 0,-18-3 0,0-1 0,58-11 0,-76 10 0,0 0 0,0-1 0,-1 0 0,0-1 0,1 0 0,-2-1 0,1 0 0,-1-1 0,16-13 0,-23 17 0,0 0 0,0 1 0,0-1 0,0-1 0,-1 1 0,0 0 0,1-1 0,-1 1 0,-1-1 0,1 1 0,0-1 0,-1 0 0,0 0 0,0 0 0,0 0 0,0 0 0,-1 0 0,1 0 0,-1 0 0,0 0 0,0 0 0,-1 0 0,1 0 0,-1 0 0,0 0 0,0 0 0,0 0 0,0 1 0,-1-1 0,0 0 0,0 1 0,-4-7 0,0 2 0,-1 0 0,0 0 0,0 1 0,-1 0 0,0 0 0,0 1 0,-1 0 0,0 0 0,0 1 0,0 0 0,-1 1 0,1 0 0,-1 0 0,0 1 0,0 0 0,0 1 0,-12-1 0,11 1 0,-1 0 0,-1 1 0,1 1 0,0 0 0,0 1 0,0 0 0,0 0 0,0 2 0,1-1 0,-1 2 0,0-1 0,1 2 0,0-1 0,-18 11 0,5 2-1365,3-2-5461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1.958"/>
    </inkml:context>
    <inkml:brush xml:id="br0">
      <inkml:brushProperty name="width" value="0.05" units="cm"/>
      <inkml:brushProperty name="height" value="0.05" units="cm"/>
    </inkml:brush>
  </inkml:definitions>
  <inkml:trace contextRef="#ctx0" brushRef="#br0">104 0 24575,'-7'0'0,"-3"7"0,-6 10 0,0 8 0,2 6 0,4 7 0,-4-5 0,1 0 0,9-7 0,6-6-8191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3.135"/>
    </inkml:context>
    <inkml:brush xml:id="br0">
      <inkml:brushProperty name="width" value="0.05" units="cm"/>
      <inkml:brushProperty name="height" value="0.05" units="cm"/>
    </inkml:brush>
  </inkml:definitions>
  <inkml:trace contextRef="#ctx0" brushRef="#br0">1 36 24575,'0'-2'0,"1"1"0,-1-1 0,1 1 0,0-1 0,-1 1 0,1-1 0,0 1 0,0 0 0,0-1 0,0 1 0,0 0 0,0 0 0,0 0 0,1 0 0,-1 0 0,0 0 0,1 0 0,-1 0 0,0 0 0,1 1 0,-1-1 0,1 1 0,-1-1 0,1 1 0,-1-1 0,4 1 0,43-7 0,-45 6 0,-1 1 0,1 0 0,0 0 0,0 0 0,0 1 0,0-1 0,0 1 0,0 0 0,0-1 0,0 1 0,0 0 0,-1 1 0,1-1 0,0 0 0,-1 1 0,1 0 0,-1-1 0,0 1 0,1 0 0,-1 0 0,0 1 0,0-1 0,0 0 0,-1 1 0,1-1 0,0 1 0,-1-1 0,0 1 0,1 0 0,-1-1 0,0 1 0,-1 0 0,1 0 0,0 0 0,-1 0 0,1 4 0,-1 1 0,0 0 0,0-1 0,-1 1 0,0 0 0,0-1 0,-1 1 0,0 0 0,0-1 0,-1 0 0,0 0 0,0 0 0,-1 0 0,-4 7 0,-63 61 0,71-74 0,-1-1 0,1 1 0,-1-1 0,1 1 0,-1 0 0,1-1 0,0 1 0,-1-1 0,1 1 0,0 0 0,0-1 0,-1 1 0,1 0 0,0-1 0,0 1 0,0 0 0,0 0 0,0-1 0,0 1 0,0 0 0,0-1 0,0 1 0,0 0 0,0-1 0,1 1 0,-1 0 0,0-1 0,0 1 0,1 0 0,-1-1 0,0 1 0,1 0 0,-1-1 0,1 1 0,-1-1 0,1 1 0,-1-1 0,1 1 0,-1-1 0,1 1 0,-1-1 0,1 0 0,0 1 0,-1-1 0,1 0 0,-1 1 0,1-1 0,0 0 0,0 0 0,-1 0 0,1 0 0,1 1 0,42 4 0,-41-5 0,23-2 0,0 0 0,0-2 0,0 0 0,34-12 0,-7 2 0,10-7-1365,-37 11-5461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4.186"/>
    </inkml:context>
    <inkml:brush xml:id="br0">
      <inkml:brushProperty name="width" value="0.05" units="cm"/>
      <inkml:brushProperty name="height" value="0.05" units="cm"/>
    </inkml:brush>
  </inkml:definitions>
  <inkml:trace contextRef="#ctx0" brushRef="#br0">0 39 24575,'0'-2'0,"1"1"0,-1-1 0,1 1 0,-1 0 0,1-1 0,-1 1 0,1-1 0,0 1 0,0 0 0,0 0 0,0 0 0,0-1 0,0 1 0,0 0 0,0 0 0,0 0 0,0 1 0,1-1 0,-1 0 0,0 0 0,1 1 0,-1-1 0,0 0 0,1 1 0,-1-1 0,4 1 0,43-9 0,-44 8 0,2 0 0,1 1 0,0 0 0,-1 0 0,1 1 0,0 0 0,-1 0 0,1 0 0,-1 1 0,1 0 0,11 6 0,-17-8 0,1 1 0,-1 0 0,0-1 0,0 1 0,0 0 0,0 0 0,0 0 0,0 0 0,0 0 0,0 0 0,0 0 0,0 0 0,0 1 0,-1-1 0,1 0 0,0 1 0,-1-1 0,1 0 0,-1 1 0,0-1 0,1 3 0,-1-2 0,-1 1 0,1-1 0,-1 1 0,0-1 0,0 1 0,0-1 0,0 0 0,0 0 0,0 1 0,0-1 0,-1 0 0,1 0 0,-1 0 0,0 0 0,0-1 0,1 1 0,-4 1 0,-41 28 0,39-28 0,0 1 0,0 0 0,1 0 0,0 0 0,0 1 0,0 0 0,1 0 0,-9 10 0,14-14 0,-1 0 0,1 0 0,0 0 0,-1 0 0,1 0 0,0 0 0,0 1 0,0-1 0,0 0 0,0 0 0,0 0 0,0 0 0,0 0 0,0 0 0,0 0 0,1 0 0,-1 0 0,0 0 0,1 0 0,-1 0 0,1 0 0,-1 0 0,1 0 0,0 0 0,-1 0 0,1 0 0,0 0 0,0-1 0,-1 1 0,3 1 0,35 26 0,-15-11 0,-21-16-23,0 1 0,0 0 0,-1 0 0,1 0 0,0 1-1,-1-1 1,1 0 0,-1 1 0,0-1 0,0 1 0,0-1 0,0 1-1,0-1 1,0 1 0,-1 0 0,1-1 0,-1 1 0,0 0 0,0 0-1,0-1 1,0 1 0,0 0 0,0 0 0,-1-1 0,0 1 0,1 0-1,-1-1 1,0 1 0,0-1 0,0 1 0,-1-1 0,1 1 0,-1-1-1,1 0 1,-1 0 0,0 0 0,0 0 0,0 0 0,0 0 0,0 0 0,0-1-1,0 1 1,-1-1 0,1 1 0,-1-1 0,1 0 0,-1 0 0,1 0-1,-1 0 1,1-1 0,-1 1 0,0-1 0,0 1 0,1-1 0,-1 0-1,0 0 1,0 0 0,-4-1 0,-19-3-6803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5.303"/>
    </inkml:context>
    <inkml:brush xml:id="br0">
      <inkml:brushProperty name="width" value="0.05" units="cm"/>
      <inkml:brushProperty name="height" value="0.05" units="cm"/>
    </inkml:brush>
  </inkml:definitions>
  <inkml:trace contextRef="#ctx0" brushRef="#br0">148 17 24575,'0'0'0,"0"-1"0,0 0 0,0 1 0,0-1 0,0 1 0,0-1 0,0 0 0,0 1 0,0-1 0,0 1 0,0-1 0,-1 0 0,1 1 0,0-1 0,0 1 0,-1-1 0,1 1 0,0-1 0,0 1 0,-1-1 0,1 1 0,-1-1 0,1 1 0,-1 0 0,1-1 0,0 1 0,-1 0 0,1-1 0,-1 1 0,0 0 0,1-1 0,-1 1 0,1 0 0,-1 0 0,1 0 0,-2-1 0,-25 9 0,-21 27 0,41-28 0,1 0 0,0 1 0,0 0 0,0 0 0,1 0 0,0 1 0,1 0 0,0 0 0,-5 18 0,8-25 0,0 1 0,1 0 0,-1-1 0,1 1 0,0 0 0,0 0 0,0-1 0,0 1 0,1 0 0,-1-1 0,1 1 0,0 0 0,-1-1 0,1 1 0,0 0 0,1-1 0,-1 0 0,0 1 0,1-1 0,-1 0 0,1 1 0,0-1 0,0 0 0,0 0 0,0-1 0,0 1 0,0 0 0,0-1 0,0 1 0,1-1 0,-1 1 0,1-1 0,-1 0 0,1 0 0,-1 0 0,1-1 0,0 1 0,-1-1 0,5 1 0,5 1 0,0-1 0,-1 0 0,1-1 0,0 0 0,0-1 0,15-3 0,77-19 0,-55 11 0,51-20-1365,-72 25-5461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5.704"/>
    </inkml:context>
    <inkml:brush xml:id="br0">
      <inkml:brushProperty name="width" value="0.05" units="cm"/>
      <inkml:brushProperty name="height" value="0.05" units="cm"/>
    </inkml:brush>
  </inkml:definitions>
  <inkml:trace contextRef="#ctx0" brushRef="#br0">110 0 24575,'-7'21'0,"-9"7"0,-2 6 0,2 4 0,4 2 0,-3-6 0,1 0 0,3-8-8191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37.038"/>
    </inkml:context>
    <inkml:brush xml:id="br0">
      <inkml:brushProperty name="width" value="0.05" units="cm"/>
      <inkml:brushProperty name="height" value="0.05" units="cm"/>
    </inkml:brush>
  </inkml:definitions>
  <inkml:trace contextRef="#ctx0" brushRef="#br0">44 0 24575,'-7'0'0,"-3"7"0,1 9 0,2 9 0,2 7 0,1 5 0,3 4 0,0 1 0,1 0 0,7-6 0,3-2 0,7-15 0,-1-10-8191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6.823"/>
    </inkml:context>
    <inkml:brush xml:id="br0">
      <inkml:brushProperty name="width" value="0.05" units="cm"/>
      <inkml:brushProperty name="height" value="0.05" units="cm"/>
    </inkml:brush>
  </inkml:definitions>
  <inkml:trace contextRef="#ctx0" brushRef="#br0">40 76 24575,'1'-5'0,"-1"0"0,1 0 0,0 0 0,0 0 0,1 0 0,-1 0 0,1 1 0,4-8 0,3-10 0,-8 19 0,-5 10 0,4-5 0,-1 0 0,0 1 0,1-1 0,0 0 0,-1 0 0,1 0 0,0 1 0,0-1 0,0 0 0,1 5 0,3 1 0,0 0 0,0 1 0,1-1 0,0-1 0,1 1 0,0-1 0,0 0 0,0 0 0,14 10 0,-10-8 0,-1 0 0,1 1 0,-2 0 0,15 22 0,-21-30 0,-1 2 0,0-1 0,1 0 0,-1 0 0,0 0 0,0 0 0,-1 1 0,1-1 0,-1 0 0,0 1 0,1-1 0,-1 0 0,-1 1 0,1-1 0,0 0 0,-1 1 0,0-1 0,0 0 0,0 0 0,0 1 0,0-1 0,-1 0 0,-2 4 0,2-4 4,0 0 1,0 0-1,0 0 0,0 0 0,-1-1 0,1 1 0,-1-1 0,1 1 0,-1-1 1,0 0-1,0 0 0,0-1 0,0 1 0,0-1 0,0 1 0,-1-1 0,1 0 1,0 0-1,-1 0 0,1-1 0,-1 1 0,1-1 0,0 0 0,-1 1 0,1-2 1,-1 1-1,1 0 0,-6-2 0,4 1-82,0-1 0,0 0 0,0 0-1,1 0 1,-1 0 0,0-1 0,1 0 0,0 0 0,0 0-1,0 0 1,0-1 0,0 0 0,1 1 0,-1-2 0,1 1-1,0 0 1,0 0 0,-2-7 0,-8-21-6748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7.221"/>
    </inkml:context>
    <inkml:brush xml:id="br0">
      <inkml:brushProperty name="width" value="0.05" units="cm"/>
      <inkml:brushProperty name="height" value="0.05" units="cm"/>
    </inkml:brush>
  </inkml:definitions>
  <inkml:trace contextRef="#ctx0" brushRef="#br0">1 42 24575,'14'0'0,"11"0"0,9 0 0,6 0 0,2-7 0,-6-9 0,-9-2-8191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8.266"/>
    </inkml:context>
    <inkml:brush xml:id="br0">
      <inkml:brushProperty name="width" value="0.05" units="cm"/>
      <inkml:brushProperty name="height" value="0.05" units="cm"/>
    </inkml:brush>
  </inkml:definitions>
  <inkml:trace contextRef="#ctx0" brushRef="#br0">169 0 24575,'-2'7'0,"0"0"0,-1 0 0,0-1 0,0 1 0,0-1 0,-1 0 0,0 0 0,-8 10 0,-1 2 0,-24 34 0,22-33 0,1 1 0,1 0 0,-12 26 0,22-40 0,0 0 0,1 1 0,0-1 0,1 0 0,-1 1 0,1 0 0,0-1 0,1 1 0,-1 0 0,1-1 0,1 1 0,-1 0 0,1-1 0,0 1 0,1-1 0,2 8 0,-3-11 0,1 0 0,-1 0 0,1 0 0,0 0 0,-1 0 0,1 0 0,1 0 0,-1-1 0,0 1 0,1-1 0,-1 1 0,1-1 0,0 0 0,0 0 0,0 0 0,0-1 0,5 3 0,-2-2 0,0 0 0,0 0 0,0-1 0,1 0 0,-1 0 0,0-1 0,1 1 0,-1-2 0,8 0 0,-5 1 0,-1-2 0,0 1 0,0-1 0,0 0 0,0-1 0,0 0 0,0 0 0,-1-1 0,1 1 0,-1-2 0,0 1 0,0-1 0,-1 0 0,12-12 0,-16 16 0,-1-1 0,1 0 0,-1 1 0,1-1 0,-1 0 0,0 0 0,0 0 0,0 0 0,0 0 0,0 0 0,0 0 0,-1 0 0,1-1 0,-1 1 0,1 0 0,-1 0 0,0 0 0,0-1 0,0 1 0,0 0 0,0 0 0,-1-1 0,1 1 0,-1 0 0,1 0 0,-1 0 0,0 0 0,0-1 0,0 1 0,0 0 0,0 1 0,0-1 0,0 0 0,-1 0 0,1 0 0,-1 1 0,1-1 0,-1 1 0,0-1 0,0 1 0,0 0 0,-2-2 0,-5-2 0,0 1 0,0 0 0,-1 0 0,1 1 0,-1 0 0,0 1 0,0 0 0,-13-1 0,23 3-1,-53-1 122,50 1-214,0 1 1,0-1-1,0 1 0,0 0 0,0 0 0,1 0 0,-1 0 1,0 0-1,1 1 0,-1-1 0,0 1 0,1-1 0,0 1 1,-1 0-1,-2 4 0,-6 13-6733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9.134"/>
    </inkml:context>
    <inkml:brush xml:id="br0">
      <inkml:brushProperty name="width" value="0.05" units="cm"/>
      <inkml:brushProperty name="height" value="0.05" units="cm"/>
    </inkml:brush>
  </inkml:definitions>
  <inkml:trace contextRef="#ctx0" brushRef="#br0">1 6 24575,'63'-2'0,"-43"0"0,0 0 0,0 2 0,0 1 0,0 0 0,-1 1 0,33 9 0,-49-11 0,0 1 0,-1 1 0,1-1 0,-1 0 0,1 1 0,-1-1 0,1 1 0,-1 0 0,0 0 0,0 0 0,0 0 0,0 0 0,0 0 0,0 0 0,0 1 0,-1-1 0,1 1 0,-1-1 0,0 1 0,0 0 0,0 0 0,0-1 0,0 1 0,-1 0 0,1 0 0,-1 0 0,1 0 0,-1 0 0,0 0 0,-1-1 0,1 1 0,0 0 0,-1 0 0,1 0 0,-3 4 0,-2 11 0,-2 0 0,0 0 0,-2-1 0,-14 25 0,4-8 0,8-8-455,0 0 0,-8 33 0,14-41-6371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39.522"/>
    </inkml:context>
    <inkml:brush xml:id="br0">
      <inkml:brushProperty name="width" value="0.05" units="cm"/>
      <inkml:brushProperty name="height" value="0.05" units="cm"/>
    </inkml:brush>
  </inkml:definitions>
  <inkml:trace contextRef="#ctx0" brushRef="#br0">0 1 24575,'28'0'0,"16"0"0,8 0 0,2 0 0,-2 0 0,-9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3:40.771"/>
    </inkml:context>
    <inkml:brush xml:id="br0">
      <inkml:brushProperty name="width" value="0.05" units="cm"/>
      <inkml:brushProperty name="height" value="0.05" units="cm"/>
    </inkml:brush>
  </inkml:definitions>
  <inkml:trace contextRef="#ctx0" brushRef="#br0">31 132 24575,'0'0'0,"1"0"0,-1-1 0,0 1 0,0-1 0,0 1 0,0 0 0,0-1 0,0 1 0,1-1 0,-1 1 0,0-1 0,0 1 0,0-1 0,0 1 0,-1-1 0,1 1 0,0 0 0,0-1 0,0 1 0,0-1 0,0 1 0,-1-1 0,1 1 0,0 0 0,0-1 0,0 1 0,-1 0 0,1-1 0,0 1 0,-1 0 0,1-1 0,0 1 0,-1 0 0,1 0 0,0-1 0,-1 1 0,1 0 0,-1 0 0,1-1 0,0 1 0,-1 0 0,1 0 0,-1 0 0,1 0 0,-1 0 0,1 0 0,-1 0 0,1 0 0,0 0 0,-1 0 0,1 0 0,-1 0 0,1 0 0,-1 0 0,1 0 0,-1 1 0,1-1 0,-1 0 0,0 1 0,-1 0 0,1 0 0,0 0 0,0 1 0,0-1 0,0 0 0,0 0 0,0 1 0,0-1 0,0 1 0,0-1 0,1 1 0,-1-1 0,1 1 0,-1-1 0,1 1 0,-1 2 0,1 0 0,0 1 0,0 0 0,0-1 0,0 1 0,1 0 0,0-1 0,0 1 0,0 0 0,1-1 0,0 0 0,0 1 0,0-1 0,4 7 0,4 3 0,0-1 0,20 19 0,-24-27 0,0 0 0,-1 1 0,1-1 0,-1 1 0,-1 0 0,1 0 0,-1 1 0,0-1 0,0 1 0,-1 0 0,0 0 0,0 1 0,-1-1 0,1 0 0,0 10 0,-3-15 0,0 1 0,0 0 0,-1 0 0,1-1 0,-1 1 0,0 0 0,1 0 0,-1-1 0,0 1 0,-1-1 0,1 1 0,0-1 0,-1 1 0,1-1 0,-1 0 0,0 0 0,0 0 0,0 0 0,0 0 0,0 0 0,0 0 0,0-1 0,-1 1 0,1-1 0,-1 0 0,1 0 0,-1 1 0,1-1 0,-1-1 0,0 1 0,1 0 0,-1-1 0,0 1 0,0-1 0,0 0 0,1 0 0,-1 0 0,0 0 0,0-1 0,-4 0 0,4 0 0,1 1 0,0 0 0,0-1 0,-1 1 0,1-1 0,0 1 0,0-1 0,0 0 0,-1 0 0,1 0 0,0 0 0,0-1 0,1 1 0,-1 0 0,0-1 0,0 1 0,1-1 0,-1 0 0,1 0 0,-1 1 0,1-1 0,0 0 0,0 0 0,-1 0 0,2 0 0,-1 0 0,0-1 0,0 1 0,1 0 0,-1 0 0,1-1 0,-1 1 0,1 0 0,0-1 0,0 1 0,0 0 0,1 0 0,-1-1 0,0 1 0,1 0 0,-1-1 0,1 1 0,0 0 0,0 0 0,0 0 0,0 0 0,0 0 0,2-3 0,3-3 0,0 0 0,0 0 0,1 0 0,0 1 0,1 0 0,0 1 0,13-10 0,70-38 0,-57 35 0,-21 11 0,0 1 0,-1-2 0,0 0 0,-1 0 0,14-14 0,-22 20 0,-1 0 0,1-1 0,-1 1 0,1 0 0,-1-1 0,0 0 0,0 1 0,0-1 0,-1 0 0,0 0 0,1 0 0,-1 0 0,0 0 0,-1 0 0,1 0 0,-1-1 0,0 1 0,0 0 0,0 0 0,-1 0 0,1 0 0,-1-1 0,-2-4 0,1 5 0,0 0 0,0 1 0,-1-1 0,1 1 0,-1 0 0,0-1 0,0 1 0,0 0 0,0 1 0,-1-1 0,1 1 0,-1-1 0,0 1 0,0 0 0,1 0 0,-1 1 0,-1-1 0,1 1 0,0 0 0,0 0 0,0 0 0,-9 0 0,-7-1 0,1 1 0,-1 0 0,-32 4 0,43-1 0,-1 0 0,0 1 0,1 0 0,0 0 0,0 1 0,-17 9 0,23-11 0,0 0 0,1 0 0,-1 0 0,0 0 0,1 1 0,-1-1 0,1 1 0,0-1 0,0 1 0,-3 5 0,4-7 0,1 1 0,-1-1 0,1 1 0,-1-1 0,1 1 0,0-1 0,0 1 0,0 0 0,0-1 0,0 1 0,0-1 0,0 1 0,0-1 0,0 1 0,1-1 0,-1 1 0,1-1 0,-1 1 0,1-1 0,0 1 0,-1-1 0,1 0 0,0 1 0,1 0 0,17 14-1365,5-5-5461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38.405"/>
    </inkml:context>
    <inkml:brush xml:id="br0">
      <inkml:brushProperty name="width" value="0.05" units="cm"/>
      <inkml:brushProperty name="height" value="0.05" units="cm"/>
    </inkml:brush>
  </inkml:definitions>
  <inkml:trace contextRef="#ctx0" brushRef="#br0">0 6 24575,'65'-2'0,"-44"0"0,0 1 0,0 0 0,1 2 0,-1 1 0,0 0 0,0 2 0,34 10 0,-52-13 0,0 0 0,0 0 0,0 0 0,0 0 0,0 1 0,-1-1 0,1 1 0,0 0 0,-1-1 0,0 1 0,1 1 0,-1-1 0,0 0 0,0 1 0,0-1 0,0 1 0,0-1 0,-1 1 0,1 0 0,-1 0 0,0-1 0,0 1 0,0 0 0,0 0 0,0 0 0,-1 1 0,1-1 0,-1 0 0,0 0 0,0 0 0,0 0 0,0 0 0,-1 0 0,0 5 0,-2-1 0,1-1 0,-1 1 0,-1-1 0,1 1 0,-1-1 0,0 0 0,0-1 0,-1 1 0,0-1 0,0 1 0,0-2 0,0 1 0,-12 7 0,-55 26 0,56-30 0,0 0 0,0 1 0,-20 14 0,36-22 0,-1-1 0,0 1 0,0-1 0,0 1 0,0-1 0,1 1 0,-1 0 0,0 0 0,1-1 0,-1 1 0,0 0 0,1 0 0,-1-1 0,1 1 0,-1 0 0,1 0 0,0 0 0,-1 0 0,1 0 0,0 0 0,0 0 0,0 0 0,-1 0 0,1 0 0,0 0 0,0 0 0,1 2 0,-1-2 0,1 0 0,0 0 0,0 0 0,0 0 0,0 0 0,1 0 0,-1 0 0,0 0 0,0 0 0,0-1 0,1 1 0,-1 0 0,0-1 0,1 1 0,-1-1 0,2 1 0,63 9 0,-65-10 0,58 1-9,0-3 0,0-2 0,61-13 0,-10 2-1320,-73 11-5497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39.454"/>
    </inkml:context>
    <inkml:brush xml:id="br0">
      <inkml:brushProperty name="width" value="0.05" units="cm"/>
      <inkml:brushProperty name="height" value="0.05" units="cm"/>
    </inkml:brush>
  </inkml:definitions>
  <inkml:trace contextRef="#ctx0" brushRef="#br0">24 70 24575,'1'-3'0,"-1"1"0,1 0 0,0 0 0,0-1 0,0 1 0,0 0 0,0 0 0,0 0 0,1 0 0,-1 0 0,1 0 0,-1 1 0,1-1 0,0 0 0,0 1 0,0-1 0,0 1 0,0 0 0,0 0 0,2-2 0,45-19 0,-41 20 0,0 0 0,-1 0 0,1 1 0,0 1 0,0-1 0,0 1 0,9 1 0,-16-1 0,0 0 0,1 0 0,-1 0 0,0 0 0,1 0 0,-1 0 0,0 1 0,0-1 0,1 0 0,-1 1 0,0-1 0,0 1 0,0-1 0,1 1 0,-1 0 0,0 0 0,0-1 0,0 1 0,0 0 0,0 0 0,0 0 0,-1 0 0,1 0 0,0 0 0,0 0 0,-1 0 0,1 0 0,0 1 0,-1-1 0,1 0 0,-1 0 0,0 0 0,1 1 0,-1-1 0,0 0 0,0 1 0,0-1 0,0 0 0,0 0 0,0 1 0,0-1 0,0 0 0,-1 1 0,1-1 0,0 0 0,-1 0 0,1 1 0,-1-1 0,1 0 0,-1 0 0,0 0 0,0 2 0,-4 4 0,0 1 0,-1-1 0,0 0 0,0 0 0,0-1 0,-1 1 0,0-1 0,-12 7 0,-25 25 0,43-37 0,0 0 0,0 0 0,0 0 0,1-1 0,-1 1 0,0 0 0,0 1 0,1-1 0,-1 0 0,1 0 0,-1 0 0,1 0 0,-1 0 0,1 0 0,0 1 0,0-1 0,0 0 0,-1 0 0,1 1 0,0-1 0,0 0 0,1 0 0,-1 1 0,0-1 0,0 0 0,0 0 0,1 0 0,-1 1 0,1-1 0,-1 0 0,1 0 0,-1 0 0,1 0 0,0 0 0,0 0 0,-1 0 0,1 0 0,0 0 0,0 0 0,0-1 0,0 1 0,2 1 0,5 3 0,0 0 0,1 0 0,0-1 0,14 5 0,-9-3 0,-6-2 0,0-1 0,-1 1 0,0 1 0,0-1 0,0 1 0,0 1 0,-1-1 0,0 1 0,0 0 0,9 13 0,-13-17 0,-1 0 0,0 1 0,0-1 0,0 1 0,0-1 0,0 1 0,0-1 0,-1 1 0,1 0 0,-1-1 0,0 1 0,0 0 0,0 0 0,0-1 0,0 1 0,-1 0 0,1-1 0,-1 1 0,0 0 0,1-1 0,-1 1 0,0-1 0,-1 1 0,1-1 0,0 0 0,-1 1 0,1-1 0,-1 0 0,0 0 0,0 0 0,0 0 0,0 0 0,0 0 0,0-1 0,0 1 0,0-1 0,-4 2 0,-3 3 0,0-1 0,-1 1 0,1-2 0,-1 1 0,0-1 0,-1-1 0,1 0 0,-1 0 0,1-1 0,-1-1 0,0 0 0,0 0 0,0-1 0,1 0 0,-1-1 0,-15-2 0,24 2-26,0 0 1,0 1-1,0-1 0,1 0 0,-1 0 1,0 0-1,0 0 0,1 0 0,-1 0 1,0-1-1,1 1 0,-1-1 0,1 1 1,0-1-1,0 1 0,-1-1 0,1 0 1,0 0-1,0 1 0,0-1 0,1 0 1,-1 0-1,0 0 0,1 0 0,-1 0 0,1 0 1,0 0-1,0 0 0,0 0 0,0 0 1,0 0-1,0 0 0,0 0 0,0 0 1,1 0-1,-1 0 0,1 0 0,0 0 1,0 0-1,-1 0 0,1 0 0,0 0 1,1 1-1,-1-1 0,0 0 0,0 1 0,1-1 1,-1 1-1,1-1 0,-1 1 0,1 0 1,2-2-1,20-14-6800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0.476"/>
    </inkml:context>
    <inkml:brush xml:id="br0">
      <inkml:brushProperty name="width" value="0.05" units="cm"/>
      <inkml:brushProperty name="height" value="0.05" units="cm"/>
    </inkml:brush>
  </inkml:definitions>
  <inkml:trace contextRef="#ctx0" brushRef="#br0">98 9 24575,'0'-1'0,"0"1"0,0 0 0,0-1 0,0 1 0,0 0 0,0 0 0,0-1 0,0 1 0,0 0 0,0-1 0,0 1 0,0 0 0,0 0 0,-1-1 0,1 1 0,0 0 0,0-1 0,0 1 0,0 0 0,-1 0 0,1 0 0,0-1 0,0 1 0,-1 0 0,1 0 0,0 0 0,0-1 0,-1 1 0,1 0 0,0 0 0,-1 0 0,1 0 0,0 0 0,0 0 0,-1 0 0,1 0 0,0 0 0,-1 0 0,1 0 0,0 0 0,-1 0 0,1 0 0,0 0 0,0 0 0,-1 0 0,1 0 0,0 0 0,-1 0 0,1 0 0,0 1 0,0-1 0,-1 0 0,1 0 0,0 0 0,0 0 0,-1 1 0,1-1 0,0 0 0,0 0 0,0 1 0,-1-1 0,1 0 0,0 0 0,0 1 0,0-1 0,0 0 0,0 0 0,-1 1 0,1 0 0,-17 18 0,4 0 0,2 1 0,0 0 0,2 1 0,-9 23 0,17-41 0,0-1 0,1 1 0,-1-1 0,0 1 0,1 0 0,-1-1 0,1 1 0,0 0 0,0-1 0,0 1 0,0 0 0,1-1 0,-1 1 0,1 0 0,-1-1 0,1 1 0,0 0 0,0-1 0,0 1 0,0-1 0,1 0 0,1 3 0,0-2 0,0 0 0,0 0 0,0-1 0,1 1 0,-1-1 0,1 0 0,0 0 0,0 0 0,-1-1 0,1 1 0,0-1 0,8 2 0,7 0 0,1-1 0,-1-1 0,1-1 0,37-3 0,183-24-1365,-211 24-5461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0.833"/>
    </inkml:context>
    <inkml:brush xml:id="br0">
      <inkml:brushProperty name="width" value="0.05" units="cm"/>
      <inkml:brushProperty name="height" value="0.05" units="cm"/>
    </inkml:brush>
  </inkml:definitions>
  <inkml:trace contextRef="#ctx0" brushRef="#br0">0 1 24575,'42'14'0,"14"11"0,-3 9 0,-10 5 0,-13 4 0,-11 0 0,-9 1 0,-6-1 0,-11-7 0,-4-3 0,7-14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1.534"/>
    </inkml:context>
    <inkml:brush xml:id="br0">
      <inkml:brushProperty name="width" value="0.05" units="cm"/>
      <inkml:brushProperty name="height" value="0.05" units="cm"/>
    </inkml:brush>
  </inkml:definitions>
  <inkml:trace contextRef="#ctx0" brushRef="#br0">50 1 24575,'-1'2'0,"1"1"0,-1-1 0,0 1 0,0-1 0,0 0 0,0 1 0,0-1 0,0 0 0,-1 0 0,1 1 0,-1-1 0,0 0 0,1-1 0,-1 1 0,-3 2 0,3-2 0,-1 1 0,1-1 0,0 0 0,0 1 0,0-1 0,0 1 0,0-1 0,1 1 0,-1 0 0,1 0 0,0 0 0,0 0 0,-1 4 0,2-4 0,0 0 0,1 0 0,-1 0 0,1 0 0,0-1 0,0 1 0,0 0 0,0 0 0,0-1 0,1 1 0,-1-1 0,1 1 0,-1-1 0,1 0 0,0 0 0,0 1 0,0-1 0,1 0 0,-1-1 0,0 1 0,1 0 0,-1-1 0,1 1 0,4 1 0,11 6 0,1-1 0,29 9 0,-23-8 0,-14-5 0,0 1 0,0 0 0,-1 1 0,0 0 0,0 0 0,0 1 0,-1 1 0,14 13 0,-21-19 0,0 0 0,0 1 0,0-1 0,0 1 0,0-1 0,-1 1 0,1 0 0,-1 0 0,0 0 0,0 0 0,0 0 0,0 0 0,-1 0 0,1 0 0,-1 0 0,1 0 0,-1 1 0,0-1 0,-1 0 0,1 0 0,0 0 0,-1 0 0,0 0 0,1 0 0,-1 0 0,-1 0 0,1 0 0,0 0 0,-1 0 0,1 0 0,-1-1 0,0 1 0,0-1 0,0 1 0,0-1 0,0 0 0,-4 3 0,-3 2 0,-1 0 0,0-1 0,0 0 0,0-1 0,-1 0 0,0-1 0,0 0 0,0-1 0,0 0 0,-1 0 0,1-1 0,-1-1 0,0 0 0,1-1 0,-1 0 0,0-1 0,1 0 0,-17-3 0,27 3-27,-1 1 1,1-1-1,-1 1 0,1-1 0,0 1 1,-1-1-1,1 0 0,0 1 0,0-1 1,-1 0-1,1 0 0,0 0 0,0 0 0,0 0 1,0 0-1,0 0 0,0 0 0,1-1 1,-1 1-1,0 0 0,0 0 0,1-1 1,-1 1-1,1-1 0,-1 1 0,1 0 0,0-1 1,0 1-1,-1-1 0,1 1 0,0-1 1,0 1-1,0-1 0,1 1 0,-1-1 1,0 1-1,0 0 0,1-1 0,-1 1 0,1-1 1,-1 1-1,1 0 0,0 0 0,0-1 1,-1 1-1,1 0 0,0 0 0,0 0 0,0 0 1,2-2-1,16-20-6799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1.915"/>
    </inkml:context>
    <inkml:brush xml:id="br0">
      <inkml:brushProperty name="width" value="0.05" units="cm"/>
      <inkml:brushProperty name="height" value="0.05" units="cm"/>
    </inkml:brush>
  </inkml:definitions>
  <inkml:trace contextRef="#ctx0" brushRef="#br0">1 37 24575,'21'0'0,"14"0"0,7 0 0,5 0 0,0 0 0,-7-7 0,-4-2 0,-1 0 0,1 2 0,-6 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0:12:42.890"/>
    </inkml:context>
    <inkml:brush xml:id="br0">
      <inkml:brushProperty name="width" value="0.05" units="cm"/>
      <inkml:brushProperty name="height" value="0.05" units="cm"/>
    </inkml:brush>
  </inkml:definitions>
  <inkml:trace contextRef="#ctx0" brushRef="#br0">164 1 24575,'-6'0'0,"0"1"0,0 0 0,0 0 0,0 1 0,0 0 0,0 0 0,0 0 0,1 1 0,-1 0 0,1 0 0,-1 0 0,1 0 0,0 1 0,1 0 0,-1 0 0,1 1 0,0-1 0,0 1 0,0 0 0,0 0 0,1 0 0,0 0 0,-3 8 0,-2 1 0,2 1 0,0-1 0,1 2 0,0-1 0,1 0 0,1 1 0,-2 31 0,5-39 0,1-1 0,0 1 0,0-1 0,1 1 0,0-1 0,0 0 0,0 1 0,1-1 0,0 0 0,1-1 0,0 1 0,0-1 0,0 1 0,1-1 0,0 0 0,0-1 0,0 1 0,1-1 0,-1 0 0,1 0 0,1-1 0,12 7 0,-13-7 0,0 0 0,1-1 0,0 0 0,0 0 0,0-1 0,0 0 0,0 0 0,1-1 0,-1 0 0,0 0 0,1 0 0,-1-1 0,1 0 0,-1-1 0,0 1 0,1-2 0,-1 1 0,0-1 0,0 0 0,0 0 0,0-1 0,0 0 0,10-6 0,-15 8 0,1-1 0,-1 1 0,0 0 0,0-1 0,0 0 0,-1 1 0,1-1 0,0 0 0,-1 0 0,1 0 0,-1 0 0,1 0 0,-1 0 0,0-1 0,0 1 0,0 0 0,0-1 0,0 1 0,-1 0 0,1-1 0,-1 1 0,1-1 0,-1 1 0,0-1 0,0 1 0,-1-4 0,0 4 0,0-1 0,0 0 0,0 1 0,-1 0 0,1-1 0,-1 1 0,0 0 0,0-1 0,0 1 0,0 0 0,0 1 0,0-1 0,-1 0 0,1 0 0,0 1 0,-1 0 0,1-1 0,-1 1 0,0 0 0,1 0 0,-1 0 0,0 1 0,-3-1 0,-25-4 0,1 1 0,-1 2 0,1 1 0,-42 5 0,62-3 32,22 0-1429,11-1-5429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C9F86E1-7B4B-4895-8A8D-4303937243D3}"/>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39939" name="Rectangle 3">
            <a:extLst>
              <a:ext uri="{FF2B5EF4-FFF2-40B4-BE49-F238E27FC236}">
                <a16:creationId xmlns:a16="http://schemas.microsoft.com/office/drawing/2014/main" id="{BEE5C426-E248-4E1F-AC1C-97C73C17306D}"/>
              </a:ext>
            </a:extLst>
          </p:cNvPr>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2052" name="Rectangle 4">
            <a:extLst>
              <a:ext uri="{FF2B5EF4-FFF2-40B4-BE49-F238E27FC236}">
                <a16:creationId xmlns:a16="http://schemas.microsoft.com/office/drawing/2014/main" id="{F825826A-B99D-4A47-878D-370FA733D8BE}"/>
              </a:ext>
            </a:extLst>
          </p:cNvPr>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a:extLst>
              <a:ext uri="{FF2B5EF4-FFF2-40B4-BE49-F238E27FC236}">
                <a16:creationId xmlns:a16="http://schemas.microsoft.com/office/drawing/2014/main" id="{5B59694F-7FD3-47A2-8BCC-CFAF2E5E349C}"/>
              </a:ext>
            </a:extLst>
          </p:cNvPr>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a:extLst>
              <a:ext uri="{FF2B5EF4-FFF2-40B4-BE49-F238E27FC236}">
                <a16:creationId xmlns:a16="http://schemas.microsoft.com/office/drawing/2014/main" id="{49A92B3D-D752-4987-BA9E-2D2DEE84B955}"/>
              </a:ext>
            </a:extLst>
          </p:cNvPr>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39943" name="Rectangle 7">
            <a:extLst>
              <a:ext uri="{FF2B5EF4-FFF2-40B4-BE49-F238E27FC236}">
                <a16:creationId xmlns:a16="http://schemas.microsoft.com/office/drawing/2014/main" id="{B4C6288B-3E47-4CD7-9515-704E85695008}"/>
              </a:ext>
            </a:extLst>
          </p:cNvPr>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6C7C5FD9-64E9-495D-AFF0-4E2D5AFEC1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4CD979CC-4A52-4B74-98A1-C8FB233338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021B96-3D58-413B-8F6C-9F1B79C671EE}" type="slidenum">
              <a:rPr lang="en-US" altLang="en-US" sz="1200"/>
              <a:pPr/>
              <a:t>1</a:t>
            </a:fld>
            <a:endParaRPr lang="en-US" altLang="en-US" sz="1200"/>
          </a:p>
        </p:txBody>
      </p:sp>
      <p:sp>
        <p:nvSpPr>
          <p:cNvPr id="4099" name="Rectangle 2">
            <a:extLst>
              <a:ext uri="{FF2B5EF4-FFF2-40B4-BE49-F238E27FC236}">
                <a16:creationId xmlns:a16="http://schemas.microsoft.com/office/drawing/2014/main" id="{32C88E7F-D5E8-4A91-B9F6-44416E0B8BC6}"/>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458A9FC5-216D-4860-A382-E5DE1AC6E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D2D774-430A-4397-81E9-3515F05ACC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EEE328-BCAA-44B7-AC70-F7DAD8188192}" type="slidenum">
              <a:rPr lang="en-US" altLang="en-US" sz="1200"/>
              <a:pPr/>
              <a:t>17</a:t>
            </a:fld>
            <a:endParaRPr lang="en-US" altLang="en-US" sz="1200"/>
          </a:p>
        </p:txBody>
      </p:sp>
      <p:sp>
        <p:nvSpPr>
          <p:cNvPr id="22531" name="Rectangle 2">
            <a:extLst>
              <a:ext uri="{FF2B5EF4-FFF2-40B4-BE49-F238E27FC236}">
                <a16:creationId xmlns:a16="http://schemas.microsoft.com/office/drawing/2014/main" id="{E76343FE-4F7B-426B-A184-436EBCA68F6E}"/>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1FF723-1EF8-4CD5-A960-1B0683F5D3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29CE5DE-C435-4AB8-BDA8-ADD2134F9E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123E11-19ED-4F00-8B94-F9999AB438A3}" type="slidenum">
              <a:rPr lang="en-US" altLang="en-US" sz="1200"/>
              <a:pPr/>
              <a:t>18</a:t>
            </a:fld>
            <a:endParaRPr lang="en-US" altLang="en-US" sz="1200"/>
          </a:p>
        </p:txBody>
      </p:sp>
      <p:sp>
        <p:nvSpPr>
          <p:cNvPr id="26627" name="Rectangle 2">
            <a:extLst>
              <a:ext uri="{FF2B5EF4-FFF2-40B4-BE49-F238E27FC236}">
                <a16:creationId xmlns:a16="http://schemas.microsoft.com/office/drawing/2014/main" id="{5A74072D-8E64-475F-9E34-9A14F5262364}"/>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A77005E1-3181-439F-A65A-1C664D4AF0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2BE2917-94C9-439C-BE40-CDD08CA70A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6E2FF6B-9C10-4372-8722-BD2F08CB9DFD}" type="slidenum">
              <a:rPr lang="en-US" altLang="en-US" sz="1200"/>
              <a:pPr/>
              <a:t>19</a:t>
            </a:fld>
            <a:endParaRPr lang="en-US" altLang="en-US" sz="1200"/>
          </a:p>
        </p:txBody>
      </p:sp>
      <p:sp>
        <p:nvSpPr>
          <p:cNvPr id="30723" name="Rectangle 2">
            <a:extLst>
              <a:ext uri="{FF2B5EF4-FFF2-40B4-BE49-F238E27FC236}">
                <a16:creationId xmlns:a16="http://schemas.microsoft.com/office/drawing/2014/main" id="{D2F9945B-B429-4A83-91EB-E9561858B83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2DB8F8F2-5DB3-4E6C-BF6A-049B404E3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DFB51E4-E37D-46DD-87D7-026B56A18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F978C7A-8E83-4277-8B6A-BAC41F71D843}" type="slidenum">
              <a:rPr lang="en-US" altLang="en-US" sz="1200"/>
              <a:pPr/>
              <a:t>20</a:t>
            </a:fld>
            <a:endParaRPr lang="en-US" altLang="en-US" sz="1200"/>
          </a:p>
        </p:txBody>
      </p:sp>
      <p:sp>
        <p:nvSpPr>
          <p:cNvPr id="32771" name="Rectangle 2">
            <a:extLst>
              <a:ext uri="{FF2B5EF4-FFF2-40B4-BE49-F238E27FC236}">
                <a16:creationId xmlns:a16="http://schemas.microsoft.com/office/drawing/2014/main" id="{9C949835-598D-4EEC-9581-636080DDE56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B6D8EA82-F7FD-40BD-AB7B-38605FFB3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AAB975D-29C5-4E23-A5AC-C080E72E48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5FF312-CC92-4DF4-8116-BCDBB8E02AA7}" type="slidenum">
              <a:rPr lang="en-US" altLang="en-US" sz="1200"/>
              <a:pPr/>
              <a:t>21</a:t>
            </a:fld>
            <a:endParaRPr lang="en-US" altLang="en-US" sz="1200"/>
          </a:p>
        </p:txBody>
      </p:sp>
      <p:sp>
        <p:nvSpPr>
          <p:cNvPr id="34819" name="Rectangle 2">
            <a:extLst>
              <a:ext uri="{FF2B5EF4-FFF2-40B4-BE49-F238E27FC236}">
                <a16:creationId xmlns:a16="http://schemas.microsoft.com/office/drawing/2014/main" id="{72A748F5-CB7E-47F5-ADB6-DE615635B1CB}"/>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3E35C9D-5AFF-483A-9519-989590107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8FE49A9A-F8FD-4A27-9265-3719DDB6F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5C3EEC0-46F7-4B96-8065-FFB1AFEB95FD}" type="slidenum">
              <a:rPr lang="en-US" altLang="en-US" sz="1200"/>
              <a:pPr/>
              <a:t>22</a:t>
            </a:fld>
            <a:endParaRPr lang="en-US" altLang="en-US" sz="1200"/>
          </a:p>
        </p:txBody>
      </p:sp>
      <p:sp>
        <p:nvSpPr>
          <p:cNvPr id="36867" name="Rectangle 2">
            <a:extLst>
              <a:ext uri="{FF2B5EF4-FFF2-40B4-BE49-F238E27FC236}">
                <a16:creationId xmlns:a16="http://schemas.microsoft.com/office/drawing/2014/main" id="{065C7B87-29F5-49BD-8C5B-7CEB5E5C1E66}"/>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0C1D445B-AD9D-4637-94AE-A59685291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61DFD24-B842-40C1-AB81-48701D5A16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DA23A4-3C11-4ABD-B67B-87EB8A3145A3}" type="slidenum">
              <a:rPr lang="en-US" altLang="en-US" sz="1200"/>
              <a:pPr/>
              <a:t>23</a:t>
            </a:fld>
            <a:endParaRPr lang="en-US" altLang="en-US" sz="1200"/>
          </a:p>
        </p:txBody>
      </p:sp>
      <p:sp>
        <p:nvSpPr>
          <p:cNvPr id="38915" name="Rectangle 2">
            <a:extLst>
              <a:ext uri="{FF2B5EF4-FFF2-40B4-BE49-F238E27FC236}">
                <a16:creationId xmlns:a16="http://schemas.microsoft.com/office/drawing/2014/main" id="{850F6CCF-C33A-4EEC-8587-9D9DC88D2F4A}"/>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617EF849-C13B-4D85-B10A-88E020153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61DFD24-B842-40C1-AB81-48701D5A16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DA23A4-3C11-4ABD-B67B-87EB8A3145A3}" type="slidenum">
              <a:rPr lang="en-US" altLang="en-US" sz="1200"/>
              <a:pPr/>
              <a:t>24</a:t>
            </a:fld>
            <a:endParaRPr lang="en-US" altLang="en-US" sz="1200"/>
          </a:p>
        </p:txBody>
      </p:sp>
      <p:sp>
        <p:nvSpPr>
          <p:cNvPr id="38915" name="Rectangle 2">
            <a:extLst>
              <a:ext uri="{FF2B5EF4-FFF2-40B4-BE49-F238E27FC236}">
                <a16:creationId xmlns:a16="http://schemas.microsoft.com/office/drawing/2014/main" id="{850F6CCF-C33A-4EEC-8587-9D9DC88D2F4A}"/>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617EF849-C13B-4D85-B10A-88E020153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2128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0C1CAC4-4EC2-481C-93A8-2B3961855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8FE34E2-7D65-4B2F-BDE6-115D7C8FCD22}" type="slidenum">
              <a:rPr lang="en-US" altLang="en-US" sz="1200"/>
              <a:pPr/>
              <a:t>25</a:t>
            </a:fld>
            <a:endParaRPr lang="en-US" altLang="en-US" sz="1200"/>
          </a:p>
        </p:txBody>
      </p:sp>
      <p:sp>
        <p:nvSpPr>
          <p:cNvPr id="40963" name="Rectangle 2">
            <a:extLst>
              <a:ext uri="{FF2B5EF4-FFF2-40B4-BE49-F238E27FC236}">
                <a16:creationId xmlns:a16="http://schemas.microsoft.com/office/drawing/2014/main" id="{8DA5A79C-5D66-4179-B596-A11679EFCEF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8F318D7-B275-44A2-BE06-AFD28DDACD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9DDA008D-062D-4D9B-A13A-B70C83CE2F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A65B67-787E-40CE-8FEA-AAF5CFC4A52D}" type="slidenum">
              <a:rPr lang="en-US" altLang="en-US" sz="1200"/>
              <a:pPr/>
              <a:t>30</a:t>
            </a:fld>
            <a:endParaRPr lang="en-US" altLang="en-US" sz="1200"/>
          </a:p>
        </p:txBody>
      </p:sp>
      <p:sp>
        <p:nvSpPr>
          <p:cNvPr id="46083" name="Rectangle 2">
            <a:extLst>
              <a:ext uri="{FF2B5EF4-FFF2-40B4-BE49-F238E27FC236}">
                <a16:creationId xmlns:a16="http://schemas.microsoft.com/office/drawing/2014/main" id="{5AB64182-4C85-4374-B6E2-381280518ED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0EB97484-3F11-44BA-A4FE-618B02FDED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1CD8CB0-AB39-4FC9-A0E9-DB2B2C1177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2B062D-AA59-4381-AF08-0C0239BABBDF}" type="slidenum">
              <a:rPr lang="en-US" altLang="en-US" sz="1200"/>
              <a:pPr/>
              <a:t>3</a:t>
            </a:fld>
            <a:endParaRPr lang="en-US" altLang="en-US" sz="1200"/>
          </a:p>
        </p:txBody>
      </p:sp>
      <p:sp>
        <p:nvSpPr>
          <p:cNvPr id="7171" name="Rectangle 2">
            <a:extLst>
              <a:ext uri="{FF2B5EF4-FFF2-40B4-BE49-F238E27FC236}">
                <a16:creationId xmlns:a16="http://schemas.microsoft.com/office/drawing/2014/main" id="{9FEC0F06-E4E6-4B12-8793-FACBB9BA6D1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2B99375-AE8C-4AE3-8DC9-A0A8BA88B5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D047F23-19AB-4B81-A381-0783A5065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7FE83E9-E78D-423F-8465-7E6B7EF73C0A}" type="slidenum">
              <a:rPr lang="en-US" altLang="en-US" sz="1200"/>
              <a:pPr/>
              <a:t>31</a:t>
            </a:fld>
            <a:endParaRPr lang="en-US" altLang="en-US" sz="1200"/>
          </a:p>
        </p:txBody>
      </p:sp>
      <p:sp>
        <p:nvSpPr>
          <p:cNvPr id="49155" name="Rectangle 2">
            <a:extLst>
              <a:ext uri="{FF2B5EF4-FFF2-40B4-BE49-F238E27FC236}">
                <a16:creationId xmlns:a16="http://schemas.microsoft.com/office/drawing/2014/main" id="{2FDA33D8-665F-4872-AA2C-B167538F20D5}"/>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0BC8F9B-C67F-4AE1-BD79-DEEB1521F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C99E18F3-8C9C-4813-ADD5-2A5ABE9278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29463D4-5276-4D16-9706-89D5C4F628FC}" type="slidenum">
              <a:rPr lang="en-US" altLang="en-US" sz="1200"/>
              <a:pPr/>
              <a:t>32</a:t>
            </a:fld>
            <a:endParaRPr lang="en-US" altLang="en-US" sz="1200"/>
          </a:p>
        </p:txBody>
      </p:sp>
      <p:sp>
        <p:nvSpPr>
          <p:cNvPr id="51203" name="Rectangle 2">
            <a:extLst>
              <a:ext uri="{FF2B5EF4-FFF2-40B4-BE49-F238E27FC236}">
                <a16:creationId xmlns:a16="http://schemas.microsoft.com/office/drawing/2014/main" id="{DD62CC5D-9880-43DB-A565-19BD00566E4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DA73E47-64F2-4912-ADC1-956ED7FC92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B6D5502-856E-4FC0-9EF4-FF812C38B1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3665BF3-C764-40B6-A066-FBB2E04C1F9C}" type="slidenum">
              <a:rPr lang="en-US" altLang="en-US" sz="1200"/>
              <a:pPr/>
              <a:t>33</a:t>
            </a:fld>
            <a:endParaRPr lang="en-US" altLang="en-US" sz="1200"/>
          </a:p>
        </p:txBody>
      </p:sp>
      <p:sp>
        <p:nvSpPr>
          <p:cNvPr id="53251" name="Rectangle 2">
            <a:extLst>
              <a:ext uri="{FF2B5EF4-FFF2-40B4-BE49-F238E27FC236}">
                <a16:creationId xmlns:a16="http://schemas.microsoft.com/office/drawing/2014/main" id="{97567FC5-4940-4882-ACA4-5FD2E2529C90}"/>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A1A5BB2E-27F0-4DCE-943E-C2A9DC4C20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E4D09B3-43FC-4D5A-9399-A08A057406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7A2FFF6-9A6D-4079-AAF7-A7B8644820A3}" type="slidenum">
              <a:rPr lang="en-US" altLang="en-US" sz="1200"/>
              <a:pPr/>
              <a:t>34</a:t>
            </a:fld>
            <a:endParaRPr lang="en-US" altLang="en-US" sz="1200"/>
          </a:p>
        </p:txBody>
      </p:sp>
      <p:sp>
        <p:nvSpPr>
          <p:cNvPr id="55299" name="Rectangle 2">
            <a:extLst>
              <a:ext uri="{FF2B5EF4-FFF2-40B4-BE49-F238E27FC236}">
                <a16:creationId xmlns:a16="http://schemas.microsoft.com/office/drawing/2014/main" id="{86B24E0F-854A-42C9-BA7E-3AE1EA33B2C3}"/>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7F8B457-7857-422E-85E7-E01B1B6632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D2966DF-B6A4-463E-AEA4-AE5C0EC412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3E0A5A-B746-4B09-AF29-AE47AD2602B1}" type="slidenum">
              <a:rPr lang="en-US" altLang="en-US" sz="1200"/>
              <a:pPr/>
              <a:t>35</a:t>
            </a:fld>
            <a:endParaRPr lang="en-US" altLang="en-US" sz="1200"/>
          </a:p>
        </p:txBody>
      </p:sp>
      <p:sp>
        <p:nvSpPr>
          <p:cNvPr id="57347" name="Rectangle 2">
            <a:extLst>
              <a:ext uri="{FF2B5EF4-FFF2-40B4-BE49-F238E27FC236}">
                <a16:creationId xmlns:a16="http://schemas.microsoft.com/office/drawing/2014/main" id="{47684086-313B-46F9-8A3E-C3796C3F288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64B7066-3D83-4166-96FC-A4A24D3146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115FD592-AE49-42F5-BEC3-9F91CFFD53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37EB69E-0118-4553-AD31-A7C560C70415}" type="slidenum">
              <a:rPr lang="en-US" altLang="en-US" sz="1200"/>
              <a:pPr/>
              <a:t>36</a:t>
            </a:fld>
            <a:endParaRPr lang="en-US" altLang="en-US" sz="1200"/>
          </a:p>
        </p:txBody>
      </p:sp>
      <p:sp>
        <p:nvSpPr>
          <p:cNvPr id="59395" name="Rectangle 2">
            <a:extLst>
              <a:ext uri="{FF2B5EF4-FFF2-40B4-BE49-F238E27FC236}">
                <a16:creationId xmlns:a16="http://schemas.microsoft.com/office/drawing/2014/main" id="{6ACCC079-2E3F-4101-8E04-83D29C26859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8CFD442-C87D-4E4A-B85A-1617839CF9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3FD0EAF6-69B5-444E-AD44-AC6F4D8478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649F166-9D8D-44A2-BAD9-FFD0D77451F7}" type="slidenum">
              <a:rPr lang="en-US" altLang="en-US" sz="1200"/>
              <a:pPr/>
              <a:t>39</a:t>
            </a:fld>
            <a:endParaRPr lang="en-US" altLang="en-US" sz="1200"/>
          </a:p>
        </p:txBody>
      </p:sp>
      <p:sp>
        <p:nvSpPr>
          <p:cNvPr id="63491" name="Rectangle 2">
            <a:extLst>
              <a:ext uri="{FF2B5EF4-FFF2-40B4-BE49-F238E27FC236}">
                <a16:creationId xmlns:a16="http://schemas.microsoft.com/office/drawing/2014/main" id="{6FCABDBA-E6FF-4EA1-B57D-C78DA0489C8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E2E28905-6002-438F-86FF-985E132A8D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838B7D50-3463-48A0-BDB9-0BEAD9FC3B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B4CB12A-7FC1-458F-AC48-F1D2D78842FF}" type="slidenum">
              <a:rPr lang="en-US" altLang="en-US" sz="1200"/>
              <a:pPr/>
              <a:t>40</a:t>
            </a:fld>
            <a:endParaRPr lang="en-US" altLang="en-US" sz="1200"/>
          </a:p>
        </p:txBody>
      </p:sp>
      <p:sp>
        <p:nvSpPr>
          <p:cNvPr id="65539" name="Rectangle 2">
            <a:extLst>
              <a:ext uri="{FF2B5EF4-FFF2-40B4-BE49-F238E27FC236}">
                <a16:creationId xmlns:a16="http://schemas.microsoft.com/office/drawing/2014/main" id="{F1294479-F281-4BE7-A32A-9E147594FF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EF28743-584C-42E2-94E9-D05664F8DF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21ACA0B-18B8-4510-A229-9C8BDBE750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82EEA71-0CC1-4E53-BE11-B070FDC30975}" type="slidenum">
              <a:rPr lang="en-US" altLang="en-US" sz="1200"/>
              <a:pPr/>
              <a:t>41</a:t>
            </a:fld>
            <a:endParaRPr lang="en-US" altLang="en-US" sz="1200"/>
          </a:p>
        </p:txBody>
      </p:sp>
      <p:sp>
        <p:nvSpPr>
          <p:cNvPr id="67587" name="Rectangle 2">
            <a:extLst>
              <a:ext uri="{FF2B5EF4-FFF2-40B4-BE49-F238E27FC236}">
                <a16:creationId xmlns:a16="http://schemas.microsoft.com/office/drawing/2014/main" id="{98A34E73-73EF-468A-B972-5C2279CDD2F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DEBDC0A-86BD-4445-9BB7-F309E28A1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3C05713-6152-4795-90AA-73B8D39F0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B3AFECC-E46A-424C-8FA4-37FF9A3D6312}" type="slidenum">
              <a:rPr lang="en-US" altLang="en-US" sz="1200"/>
              <a:pPr/>
              <a:t>48</a:t>
            </a:fld>
            <a:endParaRPr lang="en-US" altLang="en-US" sz="1200"/>
          </a:p>
        </p:txBody>
      </p:sp>
      <p:sp>
        <p:nvSpPr>
          <p:cNvPr id="75779" name="Rectangle 2">
            <a:extLst>
              <a:ext uri="{FF2B5EF4-FFF2-40B4-BE49-F238E27FC236}">
                <a16:creationId xmlns:a16="http://schemas.microsoft.com/office/drawing/2014/main" id="{C8EF9022-37B2-4DB8-B9E6-7A67E5304D7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4009E4CD-6095-4110-B06D-715D0BE0C0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90005EA-3AA6-4B4E-85AF-FD79268F32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507D80E-263C-421E-8F5F-A46645FCA61A}" type="slidenum">
              <a:rPr lang="en-US" altLang="en-US" sz="1200"/>
              <a:pPr/>
              <a:t>4</a:t>
            </a:fld>
            <a:endParaRPr lang="en-US" altLang="en-US" sz="1200"/>
          </a:p>
        </p:txBody>
      </p:sp>
      <p:sp>
        <p:nvSpPr>
          <p:cNvPr id="9219" name="Rectangle 2">
            <a:extLst>
              <a:ext uri="{FF2B5EF4-FFF2-40B4-BE49-F238E27FC236}">
                <a16:creationId xmlns:a16="http://schemas.microsoft.com/office/drawing/2014/main" id="{AE51B892-0781-4030-8726-4FB7AD12CE0C}"/>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C96F7A91-930D-4110-B4ED-51835F4392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1B9646FC-74CB-4CC4-AB28-ADA7FC4FA3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DE58CAE-697E-460A-A8F9-01C10C8F951A}" type="slidenum">
              <a:rPr lang="en-US" altLang="en-US" sz="1200"/>
              <a:pPr/>
              <a:t>49</a:t>
            </a:fld>
            <a:endParaRPr lang="en-US" altLang="en-US" sz="1200"/>
          </a:p>
        </p:txBody>
      </p:sp>
      <p:sp>
        <p:nvSpPr>
          <p:cNvPr id="77827" name="Rectangle 2">
            <a:extLst>
              <a:ext uri="{FF2B5EF4-FFF2-40B4-BE49-F238E27FC236}">
                <a16:creationId xmlns:a16="http://schemas.microsoft.com/office/drawing/2014/main" id="{01E7022F-1D0D-4328-A7F3-C7D50C801047}"/>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445505B7-F0FC-4598-A3D0-C56AF16DB2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D3426D84-0DAB-405F-8243-6284194C58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D2B9CCD-1AD3-4A11-B6DF-8F56AF031CF7}" type="slidenum">
              <a:rPr lang="en-US" altLang="en-US" sz="1200"/>
              <a:pPr/>
              <a:t>50</a:t>
            </a:fld>
            <a:endParaRPr lang="en-US" altLang="en-US" sz="1200"/>
          </a:p>
        </p:txBody>
      </p:sp>
      <p:sp>
        <p:nvSpPr>
          <p:cNvPr id="79875" name="Rectangle 2">
            <a:extLst>
              <a:ext uri="{FF2B5EF4-FFF2-40B4-BE49-F238E27FC236}">
                <a16:creationId xmlns:a16="http://schemas.microsoft.com/office/drawing/2014/main" id="{A4D7E1F4-2748-41E7-B8E8-AB4DA18B1066}"/>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DACC282-E03A-40C9-BF7A-6C78A48EC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BA675A3-154A-4C30-9D04-B7C724F311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9CFF20-69B8-44E4-AD40-59F47EE690E9}" type="slidenum">
              <a:rPr lang="en-US" altLang="en-US" sz="1200"/>
              <a:pPr/>
              <a:t>54</a:t>
            </a:fld>
            <a:endParaRPr lang="en-US" altLang="en-US" sz="1200"/>
          </a:p>
        </p:txBody>
      </p:sp>
      <p:sp>
        <p:nvSpPr>
          <p:cNvPr id="84995" name="Rectangle 2">
            <a:extLst>
              <a:ext uri="{FF2B5EF4-FFF2-40B4-BE49-F238E27FC236}">
                <a16:creationId xmlns:a16="http://schemas.microsoft.com/office/drawing/2014/main" id="{7B0B6F8A-8B5C-40CE-AAFE-884A2631D5B7}"/>
              </a:ext>
            </a:extLst>
          </p:cNvPr>
          <p:cNvSpPr>
            <a:spLocks noGrp="1" noRot="1" noChangeAspect="1" noChangeArrowheads="1" noTextEdit="1"/>
          </p:cNvSpPr>
          <p:nvPr>
            <p:ph type="sldImg"/>
          </p:nvPr>
        </p:nvSpPr>
        <p:spPr>
          <a:xfrm>
            <a:off x="920750" y="747713"/>
            <a:ext cx="4959350" cy="3719512"/>
          </a:xfrm>
          <a:ln/>
        </p:spPr>
      </p:sp>
      <p:sp>
        <p:nvSpPr>
          <p:cNvPr id="84996" name="Rectangle 3">
            <a:extLst>
              <a:ext uri="{FF2B5EF4-FFF2-40B4-BE49-F238E27FC236}">
                <a16:creationId xmlns:a16="http://schemas.microsoft.com/office/drawing/2014/main" id="{41ECD0D2-A1ED-4255-9099-D623E45E0A46}"/>
              </a:ext>
            </a:extLst>
          </p:cNvPr>
          <p:cNvSpPr>
            <a:spLocks noGrp="1" noChangeArrowheads="1"/>
          </p:cNvSpPr>
          <p:nvPr>
            <p:ph type="body" idx="1"/>
          </p:nvPr>
        </p:nvSpPr>
        <p:spPr>
          <a:xfrm>
            <a:off x="904875" y="4716463"/>
            <a:ext cx="4987925" cy="4464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2D4134C-48F3-41A0-851E-1E28D74CC1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CB856FB-CA6B-4934-8352-7FC9A1A9E8C2}" type="slidenum">
              <a:rPr lang="en-US" altLang="en-US" sz="1200"/>
              <a:pPr/>
              <a:t>62</a:t>
            </a:fld>
            <a:endParaRPr lang="en-US" altLang="en-US" sz="1200"/>
          </a:p>
        </p:txBody>
      </p:sp>
      <p:sp>
        <p:nvSpPr>
          <p:cNvPr id="93187" name="Rectangle 2">
            <a:extLst>
              <a:ext uri="{FF2B5EF4-FFF2-40B4-BE49-F238E27FC236}">
                <a16:creationId xmlns:a16="http://schemas.microsoft.com/office/drawing/2014/main" id="{CD11BE7B-6134-4A14-B8CE-2444352BEC88}"/>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C15059F-C9E1-4D2E-8F66-CAA76660F2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11230EC3-1A4B-47C0-AE5A-7F043C43A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3C2E7C1-DDD0-4CA6-B031-79F9FD84A338}" type="slidenum">
              <a:rPr lang="en-US" altLang="en-US" sz="1200"/>
              <a:pPr/>
              <a:t>5</a:t>
            </a:fld>
            <a:endParaRPr lang="en-US" altLang="en-US" sz="1200"/>
          </a:p>
        </p:txBody>
      </p:sp>
      <p:sp>
        <p:nvSpPr>
          <p:cNvPr id="11267" name="Rectangle 2">
            <a:extLst>
              <a:ext uri="{FF2B5EF4-FFF2-40B4-BE49-F238E27FC236}">
                <a16:creationId xmlns:a16="http://schemas.microsoft.com/office/drawing/2014/main" id="{AB1DFBC9-D215-4B47-8440-4B3F2F3D1FEC}"/>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69496370-96BA-4A57-B3AC-D7C6290991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0BD98C9-5B05-42E3-8722-8E469B13B2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02ADFC-853B-40B3-AD7A-E156920D687F}" type="slidenum">
              <a:rPr lang="en-US" altLang="en-US" sz="1200"/>
              <a:pPr/>
              <a:t>6</a:t>
            </a:fld>
            <a:endParaRPr lang="en-US" altLang="en-US" sz="1200"/>
          </a:p>
        </p:txBody>
      </p:sp>
      <p:sp>
        <p:nvSpPr>
          <p:cNvPr id="13315" name="Rectangle 2">
            <a:extLst>
              <a:ext uri="{FF2B5EF4-FFF2-40B4-BE49-F238E27FC236}">
                <a16:creationId xmlns:a16="http://schemas.microsoft.com/office/drawing/2014/main" id="{601FE2EC-FCB8-4B89-AE78-082E50BB4D4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2710F9F3-2AF5-4AC2-9987-D8C310EC0C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5098B3E5-E469-4ED9-8255-5CF2312FE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A163D1-31CB-4895-AB1B-F76B30A2E65F}" type="slidenum">
              <a:rPr lang="en-US" altLang="en-US" sz="1200"/>
              <a:pPr/>
              <a:t>7</a:t>
            </a:fld>
            <a:endParaRPr lang="en-US" altLang="en-US" sz="1200"/>
          </a:p>
        </p:txBody>
      </p:sp>
      <p:sp>
        <p:nvSpPr>
          <p:cNvPr id="15363" name="Rectangle 2">
            <a:extLst>
              <a:ext uri="{FF2B5EF4-FFF2-40B4-BE49-F238E27FC236}">
                <a16:creationId xmlns:a16="http://schemas.microsoft.com/office/drawing/2014/main" id="{94AC7C80-D6B7-4D0A-A35F-C33B7B2532C6}"/>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57D79062-A6D8-4CAE-97B3-C5AD0AB0E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5098B3E5-E469-4ED9-8255-5CF2312FE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A163D1-31CB-4895-AB1B-F76B30A2E65F}" type="slidenum">
              <a:rPr lang="en-US" altLang="en-US" sz="1200"/>
              <a:pPr/>
              <a:t>8</a:t>
            </a:fld>
            <a:endParaRPr lang="en-US" altLang="en-US" sz="1200"/>
          </a:p>
        </p:txBody>
      </p:sp>
      <p:sp>
        <p:nvSpPr>
          <p:cNvPr id="15363" name="Rectangle 2">
            <a:extLst>
              <a:ext uri="{FF2B5EF4-FFF2-40B4-BE49-F238E27FC236}">
                <a16:creationId xmlns:a16="http://schemas.microsoft.com/office/drawing/2014/main" id="{94AC7C80-D6B7-4D0A-A35F-C33B7B2532C6}"/>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57D79062-A6D8-4CAE-97B3-C5AD0AB0E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6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5098B3E5-E469-4ED9-8255-5CF2312FE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A163D1-31CB-4895-AB1B-F76B30A2E65F}" type="slidenum">
              <a:rPr lang="en-US" altLang="en-US" sz="1200"/>
              <a:pPr/>
              <a:t>9</a:t>
            </a:fld>
            <a:endParaRPr lang="en-US" altLang="en-US" sz="1200"/>
          </a:p>
        </p:txBody>
      </p:sp>
      <p:sp>
        <p:nvSpPr>
          <p:cNvPr id="15363" name="Rectangle 2">
            <a:extLst>
              <a:ext uri="{FF2B5EF4-FFF2-40B4-BE49-F238E27FC236}">
                <a16:creationId xmlns:a16="http://schemas.microsoft.com/office/drawing/2014/main" id="{94AC7C80-D6B7-4D0A-A35F-C33B7B2532C6}"/>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57D79062-A6D8-4CAE-97B3-C5AD0AB0E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7743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A1B7F23-23F9-4E81-8B01-176F2EBCED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B8A001-DF5E-4359-91A2-AF317F80C711}" type="slidenum">
              <a:rPr lang="en-US" altLang="en-US" sz="1200"/>
              <a:pPr/>
              <a:t>15</a:t>
            </a:fld>
            <a:endParaRPr lang="en-US" altLang="en-US" sz="1200"/>
          </a:p>
        </p:txBody>
      </p:sp>
      <p:sp>
        <p:nvSpPr>
          <p:cNvPr id="20483" name="Rectangle 2">
            <a:extLst>
              <a:ext uri="{FF2B5EF4-FFF2-40B4-BE49-F238E27FC236}">
                <a16:creationId xmlns:a16="http://schemas.microsoft.com/office/drawing/2014/main" id="{4573F67C-59A4-4569-AD38-8D2B31E44B82}"/>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732CEC25-27D4-4762-A74C-F125C703ED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E"/>
          </a:p>
        </p:txBody>
      </p:sp>
      <p:sp>
        <p:nvSpPr>
          <p:cNvPr id="4" name="Rectangle 4">
            <a:extLst>
              <a:ext uri="{FF2B5EF4-FFF2-40B4-BE49-F238E27FC236}">
                <a16:creationId xmlns:a16="http://schemas.microsoft.com/office/drawing/2014/main" id="{8A267F80-81DA-4FD2-8022-FB51B4AA31B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0593912-3AAD-4AC1-ADB9-96B66FCD2FE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EE42B60C-D58B-4A8D-B626-53D1E8B87DB7}"/>
              </a:ext>
            </a:extLst>
          </p:cNvPr>
          <p:cNvSpPr>
            <a:spLocks noGrp="1" noChangeArrowheads="1"/>
          </p:cNvSpPr>
          <p:nvPr>
            <p:ph type="sldNum" sz="quarter" idx="12"/>
          </p:nvPr>
        </p:nvSpPr>
        <p:spPr>
          <a:ln/>
        </p:spPr>
        <p:txBody>
          <a:bodyPr/>
          <a:lstStyle>
            <a:lvl1pPr>
              <a:defRPr/>
            </a:lvl1pPr>
          </a:lstStyle>
          <a:p>
            <a:fld id="{26EEF43F-10DA-4134-BC2D-71892F855751}" type="slidenum">
              <a:rPr lang="en-GB" altLang="en-US"/>
              <a:pPr/>
              <a:t>‹#›</a:t>
            </a:fld>
            <a:endParaRPr lang="en-GB" altLang="en-US"/>
          </a:p>
        </p:txBody>
      </p:sp>
    </p:spTree>
    <p:extLst>
      <p:ext uri="{BB962C8B-B14F-4D97-AF65-F5344CB8AC3E}">
        <p14:creationId xmlns:p14="http://schemas.microsoft.com/office/powerpoint/2010/main" val="235464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E7C580B5-9860-4981-850F-BABDFD2C82DA}"/>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CA54521-D07C-4ED6-A921-804443F60EB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81B05B3-7F89-4564-B166-9D275C2D3DA0}"/>
              </a:ext>
            </a:extLst>
          </p:cNvPr>
          <p:cNvSpPr>
            <a:spLocks noGrp="1" noChangeArrowheads="1"/>
          </p:cNvSpPr>
          <p:nvPr>
            <p:ph type="sldNum" sz="quarter" idx="12"/>
          </p:nvPr>
        </p:nvSpPr>
        <p:spPr>
          <a:ln/>
        </p:spPr>
        <p:txBody>
          <a:bodyPr/>
          <a:lstStyle>
            <a:lvl1pPr>
              <a:defRPr/>
            </a:lvl1pPr>
          </a:lstStyle>
          <a:p>
            <a:fld id="{258AB282-D238-42CD-AE91-63626521C441}" type="slidenum">
              <a:rPr lang="en-GB" altLang="en-US"/>
              <a:pPr/>
              <a:t>‹#›</a:t>
            </a:fld>
            <a:endParaRPr lang="en-GB" altLang="en-US"/>
          </a:p>
        </p:txBody>
      </p:sp>
    </p:spTree>
    <p:extLst>
      <p:ext uri="{BB962C8B-B14F-4D97-AF65-F5344CB8AC3E}">
        <p14:creationId xmlns:p14="http://schemas.microsoft.com/office/powerpoint/2010/main" val="2586877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A18E13A4-CE4A-4D8F-9977-AA02DB2F8DB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C7328E6-F631-48AA-9A16-C9EAB7EACF3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A913749-50CA-423E-9ADD-DF20E8AE7631}"/>
              </a:ext>
            </a:extLst>
          </p:cNvPr>
          <p:cNvSpPr>
            <a:spLocks noGrp="1" noChangeArrowheads="1"/>
          </p:cNvSpPr>
          <p:nvPr>
            <p:ph type="sldNum" sz="quarter" idx="12"/>
          </p:nvPr>
        </p:nvSpPr>
        <p:spPr>
          <a:ln/>
        </p:spPr>
        <p:txBody>
          <a:bodyPr/>
          <a:lstStyle>
            <a:lvl1pPr>
              <a:defRPr/>
            </a:lvl1pPr>
          </a:lstStyle>
          <a:p>
            <a:fld id="{7AD151CE-5999-4FAA-8A06-2FD856C2C149}" type="slidenum">
              <a:rPr lang="en-GB" altLang="en-US"/>
              <a:pPr/>
              <a:t>‹#›</a:t>
            </a:fld>
            <a:endParaRPr lang="en-GB" altLang="en-US"/>
          </a:p>
        </p:txBody>
      </p:sp>
    </p:spTree>
    <p:extLst>
      <p:ext uri="{BB962C8B-B14F-4D97-AF65-F5344CB8AC3E}">
        <p14:creationId xmlns:p14="http://schemas.microsoft.com/office/powerpoint/2010/main" val="4250921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IE"/>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a:extLst>
              <a:ext uri="{FF2B5EF4-FFF2-40B4-BE49-F238E27FC236}">
                <a16:creationId xmlns:a16="http://schemas.microsoft.com/office/drawing/2014/main" id="{7DEF74B8-5A06-4B26-A0C0-7C1F7507E300}"/>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2F02A4DA-E3CA-4321-830A-EB8B61EB899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F3A06975-1576-4943-B82C-7A279873C654}"/>
              </a:ext>
            </a:extLst>
          </p:cNvPr>
          <p:cNvSpPr>
            <a:spLocks noGrp="1" noChangeArrowheads="1"/>
          </p:cNvSpPr>
          <p:nvPr>
            <p:ph type="sldNum" sz="quarter" idx="12"/>
          </p:nvPr>
        </p:nvSpPr>
        <p:spPr>
          <a:ln/>
        </p:spPr>
        <p:txBody>
          <a:bodyPr/>
          <a:lstStyle>
            <a:lvl1pPr>
              <a:defRPr/>
            </a:lvl1pPr>
          </a:lstStyle>
          <a:p>
            <a:fld id="{DC9C6925-9A80-4528-93DD-D2A117EBB68B}" type="slidenum">
              <a:rPr lang="en-GB" altLang="en-US"/>
              <a:pPr/>
              <a:t>‹#›</a:t>
            </a:fld>
            <a:endParaRPr lang="en-GB" altLang="en-US"/>
          </a:p>
        </p:txBody>
      </p:sp>
    </p:spTree>
    <p:extLst>
      <p:ext uri="{BB962C8B-B14F-4D97-AF65-F5344CB8AC3E}">
        <p14:creationId xmlns:p14="http://schemas.microsoft.com/office/powerpoint/2010/main" val="1131929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Rectangle 4">
            <a:extLst>
              <a:ext uri="{FF2B5EF4-FFF2-40B4-BE49-F238E27FC236}">
                <a16:creationId xmlns:a16="http://schemas.microsoft.com/office/drawing/2014/main" id="{89DCE5E5-3CD5-452E-98E6-0FB6192EA569}"/>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61EBAC9-CC25-42A5-A347-A1DDE78428C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3E2CF5A-0B3C-42AC-A99A-E6886882BE0A}"/>
              </a:ext>
            </a:extLst>
          </p:cNvPr>
          <p:cNvSpPr>
            <a:spLocks noGrp="1" noChangeArrowheads="1"/>
          </p:cNvSpPr>
          <p:nvPr>
            <p:ph type="sldNum" sz="quarter" idx="12"/>
          </p:nvPr>
        </p:nvSpPr>
        <p:spPr>
          <a:ln/>
        </p:spPr>
        <p:txBody>
          <a:bodyPr/>
          <a:lstStyle>
            <a:lvl1pPr>
              <a:defRPr/>
            </a:lvl1pPr>
          </a:lstStyle>
          <a:p>
            <a:fld id="{786832CE-ADAF-4092-95E7-3242E2DB9A97}" type="slidenum">
              <a:rPr lang="en-GB" altLang="en-US"/>
              <a:pPr/>
              <a:t>‹#›</a:t>
            </a:fld>
            <a:endParaRPr lang="en-GB" altLang="en-US"/>
          </a:p>
        </p:txBody>
      </p:sp>
    </p:spTree>
    <p:extLst>
      <p:ext uri="{BB962C8B-B14F-4D97-AF65-F5344CB8AC3E}">
        <p14:creationId xmlns:p14="http://schemas.microsoft.com/office/powerpoint/2010/main" val="34395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6955116-2FCD-4F7D-880B-0DD2538746F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1CDCD3E-D97A-4F69-87EB-9E4744D81C8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7A96C2B-8E3F-4833-9332-25050396322A}"/>
              </a:ext>
            </a:extLst>
          </p:cNvPr>
          <p:cNvSpPr>
            <a:spLocks noGrp="1" noChangeArrowheads="1"/>
          </p:cNvSpPr>
          <p:nvPr>
            <p:ph type="sldNum" sz="quarter" idx="12"/>
          </p:nvPr>
        </p:nvSpPr>
        <p:spPr>
          <a:ln/>
        </p:spPr>
        <p:txBody>
          <a:bodyPr/>
          <a:lstStyle>
            <a:lvl1pPr>
              <a:defRPr/>
            </a:lvl1pPr>
          </a:lstStyle>
          <a:p>
            <a:fld id="{FE08B437-8496-4C99-B265-B729AC2B4CF8}" type="slidenum">
              <a:rPr lang="en-GB" altLang="en-US"/>
              <a:pPr/>
              <a:t>‹#›</a:t>
            </a:fld>
            <a:endParaRPr lang="en-GB" altLang="en-US"/>
          </a:p>
        </p:txBody>
      </p:sp>
    </p:spTree>
    <p:extLst>
      <p:ext uri="{BB962C8B-B14F-4D97-AF65-F5344CB8AC3E}">
        <p14:creationId xmlns:p14="http://schemas.microsoft.com/office/powerpoint/2010/main" val="54053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a:extLst>
              <a:ext uri="{FF2B5EF4-FFF2-40B4-BE49-F238E27FC236}">
                <a16:creationId xmlns:a16="http://schemas.microsoft.com/office/drawing/2014/main" id="{1E45FA09-558E-4963-8D86-F4821013808E}"/>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8324B40B-1CE0-47B8-AEC3-9A2C2F187B4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9A4C10EC-4103-42C2-BFA9-15E96734EA46}"/>
              </a:ext>
            </a:extLst>
          </p:cNvPr>
          <p:cNvSpPr>
            <a:spLocks noGrp="1" noChangeArrowheads="1"/>
          </p:cNvSpPr>
          <p:nvPr>
            <p:ph type="sldNum" sz="quarter" idx="12"/>
          </p:nvPr>
        </p:nvSpPr>
        <p:spPr>
          <a:ln/>
        </p:spPr>
        <p:txBody>
          <a:bodyPr/>
          <a:lstStyle>
            <a:lvl1pPr>
              <a:defRPr/>
            </a:lvl1pPr>
          </a:lstStyle>
          <a:p>
            <a:fld id="{BC9FA5B2-4A66-41BB-8847-2EBEC6A10DD2}" type="slidenum">
              <a:rPr lang="en-GB" altLang="en-US"/>
              <a:pPr/>
              <a:t>‹#›</a:t>
            </a:fld>
            <a:endParaRPr lang="en-GB" altLang="en-US"/>
          </a:p>
        </p:txBody>
      </p:sp>
    </p:spTree>
    <p:extLst>
      <p:ext uri="{BB962C8B-B14F-4D97-AF65-F5344CB8AC3E}">
        <p14:creationId xmlns:p14="http://schemas.microsoft.com/office/powerpoint/2010/main" val="93173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Rectangle 4">
            <a:extLst>
              <a:ext uri="{FF2B5EF4-FFF2-40B4-BE49-F238E27FC236}">
                <a16:creationId xmlns:a16="http://schemas.microsoft.com/office/drawing/2014/main" id="{BA439D51-3DCF-489F-808E-FE2C2050BC01}"/>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843A3B6F-A546-4F09-B9E1-C0CCEA085B1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F36E185A-4B4D-470B-AB82-9FD1A7532C69}"/>
              </a:ext>
            </a:extLst>
          </p:cNvPr>
          <p:cNvSpPr>
            <a:spLocks noGrp="1" noChangeArrowheads="1"/>
          </p:cNvSpPr>
          <p:nvPr>
            <p:ph type="sldNum" sz="quarter" idx="12"/>
          </p:nvPr>
        </p:nvSpPr>
        <p:spPr>
          <a:ln/>
        </p:spPr>
        <p:txBody>
          <a:bodyPr/>
          <a:lstStyle>
            <a:lvl1pPr>
              <a:defRPr/>
            </a:lvl1pPr>
          </a:lstStyle>
          <a:p>
            <a:fld id="{1442C531-4810-43A3-9697-5504DE0E86FC}" type="slidenum">
              <a:rPr lang="en-GB" altLang="en-US"/>
              <a:pPr/>
              <a:t>‹#›</a:t>
            </a:fld>
            <a:endParaRPr lang="en-GB" altLang="en-US"/>
          </a:p>
        </p:txBody>
      </p:sp>
    </p:spTree>
    <p:extLst>
      <p:ext uri="{BB962C8B-B14F-4D97-AF65-F5344CB8AC3E}">
        <p14:creationId xmlns:p14="http://schemas.microsoft.com/office/powerpoint/2010/main" val="21262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4">
            <a:extLst>
              <a:ext uri="{FF2B5EF4-FFF2-40B4-BE49-F238E27FC236}">
                <a16:creationId xmlns:a16="http://schemas.microsoft.com/office/drawing/2014/main" id="{99189138-2936-4BDB-B9BB-63774A11ED20}"/>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59ED7CF4-2204-4501-A937-762E9987C02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3688CA70-AC9A-4092-9352-4A31329A62BF}"/>
              </a:ext>
            </a:extLst>
          </p:cNvPr>
          <p:cNvSpPr>
            <a:spLocks noGrp="1" noChangeArrowheads="1"/>
          </p:cNvSpPr>
          <p:nvPr>
            <p:ph type="sldNum" sz="quarter" idx="12"/>
          </p:nvPr>
        </p:nvSpPr>
        <p:spPr>
          <a:ln/>
        </p:spPr>
        <p:txBody>
          <a:bodyPr/>
          <a:lstStyle>
            <a:lvl1pPr>
              <a:defRPr/>
            </a:lvl1pPr>
          </a:lstStyle>
          <a:p>
            <a:fld id="{0AC7210C-A6F0-49EE-8686-5CF1E9886878}" type="slidenum">
              <a:rPr lang="en-GB" altLang="en-US"/>
              <a:pPr/>
              <a:t>‹#›</a:t>
            </a:fld>
            <a:endParaRPr lang="en-GB" altLang="en-US"/>
          </a:p>
        </p:txBody>
      </p:sp>
    </p:spTree>
    <p:extLst>
      <p:ext uri="{BB962C8B-B14F-4D97-AF65-F5344CB8AC3E}">
        <p14:creationId xmlns:p14="http://schemas.microsoft.com/office/powerpoint/2010/main" val="1577919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717D63-1DDD-4861-82FD-6291F67CA102}"/>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8776724A-B6D2-49CA-9A15-5D832622E7B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8B3FA40A-D9A7-40D5-9B2C-17CDD002881E}"/>
              </a:ext>
            </a:extLst>
          </p:cNvPr>
          <p:cNvSpPr>
            <a:spLocks noGrp="1" noChangeArrowheads="1"/>
          </p:cNvSpPr>
          <p:nvPr>
            <p:ph type="sldNum" sz="quarter" idx="12"/>
          </p:nvPr>
        </p:nvSpPr>
        <p:spPr>
          <a:ln/>
        </p:spPr>
        <p:txBody>
          <a:bodyPr/>
          <a:lstStyle>
            <a:lvl1pPr>
              <a:defRPr/>
            </a:lvl1pPr>
          </a:lstStyle>
          <a:p>
            <a:fld id="{94F0E212-9F48-4BDD-9878-C30B2E75AE9A}" type="slidenum">
              <a:rPr lang="en-GB" altLang="en-US"/>
              <a:pPr/>
              <a:t>‹#›</a:t>
            </a:fld>
            <a:endParaRPr lang="en-GB" altLang="en-US"/>
          </a:p>
        </p:txBody>
      </p:sp>
    </p:spTree>
    <p:extLst>
      <p:ext uri="{BB962C8B-B14F-4D97-AF65-F5344CB8AC3E}">
        <p14:creationId xmlns:p14="http://schemas.microsoft.com/office/powerpoint/2010/main" val="412822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2EE7824-B3D5-4727-98D7-7B23B4E8751D}"/>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C7D9639D-129A-44E1-9BC9-3A74025154A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E21B666-8ED4-48D2-BB29-C8C7C6ACCC88}"/>
              </a:ext>
            </a:extLst>
          </p:cNvPr>
          <p:cNvSpPr>
            <a:spLocks noGrp="1" noChangeArrowheads="1"/>
          </p:cNvSpPr>
          <p:nvPr>
            <p:ph type="sldNum" sz="quarter" idx="12"/>
          </p:nvPr>
        </p:nvSpPr>
        <p:spPr>
          <a:ln/>
        </p:spPr>
        <p:txBody>
          <a:bodyPr/>
          <a:lstStyle>
            <a:lvl1pPr>
              <a:defRPr/>
            </a:lvl1pPr>
          </a:lstStyle>
          <a:p>
            <a:fld id="{E3A29E0A-51CC-41D3-A1A5-FBBFF4DAFBB6}" type="slidenum">
              <a:rPr lang="en-GB" altLang="en-US"/>
              <a:pPr/>
              <a:t>‹#›</a:t>
            </a:fld>
            <a:endParaRPr lang="en-GB" altLang="en-US"/>
          </a:p>
        </p:txBody>
      </p:sp>
    </p:spTree>
    <p:extLst>
      <p:ext uri="{BB962C8B-B14F-4D97-AF65-F5344CB8AC3E}">
        <p14:creationId xmlns:p14="http://schemas.microsoft.com/office/powerpoint/2010/main" val="1538032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481E9A1-8B19-498A-9FD7-62589E86B7C0}"/>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9BB628F5-3C6D-4F6A-9F3D-E4F6A1ACB9F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C40CFFE-DE8F-4DBB-A495-F62324D74B3B}"/>
              </a:ext>
            </a:extLst>
          </p:cNvPr>
          <p:cNvSpPr>
            <a:spLocks noGrp="1" noChangeArrowheads="1"/>
          </p:cNvSpPr>
          <p:nvPr>
            <p:ph type="sldNum" sz="quarter" idx="12"/>
          </p:nvPr>
        </p:nvSpPr>
        <p:spPr>
          <a:ln/>
        </p:spPr>
        <p:txBody>
          <a:bodyPr/>
          <a:lstStyle>
            <a:lvl1pPr>
              <a:defRPr/>
            </a:lvl1pPr>
          </a:lstStyle>
          <a:p>
            <a:fld id="{AE1EA2E2-E523-4DF8-A750-95B9CA9B038C}" type="slidenum">
              <a:rPr lang="en-GB" altLang="en-US"/>
              <a:pPr/>
              <a:t>‹#›</a:t>
            </a:fld>
            <a:endParaRPr lang="en-GB" altLang="en-US"/>
          </a:p>
        </p:txBody>
      </p:sp>
    </p:spTree>
    <p:extLst>
      <p:ext uri="{BB962C8B-B14F-4D97-AF65-F5344CB8AC3E}">
        <p14:creationId xmlns:p14="http://schemas.microsoft.com/office/powerpoint/2010/main" val="499617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1B4FA71-6438-462B-9076-0EF2F65DFA5B}"/>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84375751-77A6-4E76-A7B9-39236EF109D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6F44ED3A-7B78-43F2-B137-39905357236B}"/>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GB"/>
          </a:p>
        </p:txBody>
      </p:sp>
      <p:sp>
        <p:nvSpPr>
          <p:cNvPr id="1029" name="Rectangle 5">
            <a:extLst>
              <a:ext uri="{FF2B5EF4-FFF2-40B4-BE49-F238E27FC236}">
                <a16:creationId xmlns:a16="http://schemas.microsoft.com/office/drawing/2014/main" id="{DFD9144F-1517-4DAB-928B-A085F248AF3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GB"/>
          </a:p>
        </p:txBody>
      </p:sp>
      <p:sp>
        <p:nvSpPr>
          <p:cNvPr id="1030" name="Rectangle 6">
            <a:extLst>
              <a:ext uri="{FF2B5EF4-FFF2-40B4-BE49-F238E27FC236}">
                <a16:creationId xmlns:a16="http://schemas.microsoft.com/office/drawing/2014/main" id="{AE1D6C3C-5902-4624-9003-8F49E28BA16D}"/>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E52871DC-DE0E-465D-A9FD-6FC7947621CA}"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11.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5" Type="http://schemas.openxmlformats.org/officeDocument/2006/relationships/image" Target="../media/image2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5.png"/><Relationship Id="rId24" Type="http://schemas.openxmlformats.org/officeDocument/2006/relationships/customXml" Target="../ink/ink12.xml"/><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9.png"/><Relationship Id="rId18" Type="http://schemas.openxmlformats.org/officeDocument/2006/relationships/customXml" Target="../ink/ink22.xml"/><Relationship Id="rId3" Type="http://schemas.openxmlformats.org/officeDocument/2006/relationships/image" Target="../media/image24.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9.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customXml" Target="../ink/ink14.xml"/><Relationship Id="rId16" Type="http://schemas.openxmlformats.org/officeDocument/2006/relationships/customXml" Target="../ink/ink21.xml"/><Relationship Id="rId20"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8.png"/><Relationship Id="rId24" Type="http://schemas.openxmlformats.org/officeDocument/2006/relationships/customXml" Target="../ink/ink25.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18.xml"/><Relationship Id="rId19" Type="http://schemas.openxmlformats.org/officeDocument/2006/relationships/image" Target="../media/image32.png"/><Relationship Id="rId4" Type="http://schemas.openxmlformats.org/officeDocument/2006/relationships/customXml" Target="../ink/ink15.xml"/><Relationship Id="rId9" Type="http://schemas.openxmlformats.org/officeDocument/2006/relationships/image" Target="../media/image27.png"/><Relationship Id="rId14" Type="http://schemas.openxmlformats.org/officeDocument/2006/relationships/customXml" Target="../ink/ink20.xml"/><Relationship Id="rId22" Type="http://schemas.openxmlformats.org/officeDocument/2006/relationships/customXml" Target="../ink/ink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7.jpe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41.png"/><Relationship Id="rId5" Type="http://schemas.openxmlformats.org/officeDocument/2006/relationships/oleObject" Target="../embeddings/oleObject3.bin"/><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imple-talk.com/sql/learn-sql-server/sql-server-index-basics/" TargetMode="Externa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hyperlink" Target="http://msdn.microsoft.com/en-us/library/ms177443.aspx"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vmlDrawing" Target="../drawings/vmlDrawing5.vml"/><Relationship Id="rId5" Type="http://schemas.openxmlformats.org/officeDocument/2006/relationships/image" Target="../media/image56.emf"/><Relationship Id="rId4"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emf"/><Relationship Id="rId2" Type="http://schemas.openxmlformats.org/officeDocument/2006/relationships/tags" Target="../tags/tag40.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8.e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slideLayout" Target="../slideLayouts/slideLayout2.xml"/><Relationship Id="rId7" Type="http://schemas.openxmlformats.org/officeDocument/2006/relationships/oleObject" Target="../embeddings/oleObject9.bin"/><Relationship Id="rId2" Type="http://schemas.openxmlformats.org/officeDocument/2006/relationships/tags" Target="../tags/tag41.xml"/><Relationship Id="rId1" Type="http://schemas.openxmlformats.org/officeDocument/2006/relationships/vmlDrawing" Target="../drawings/vmlDrawing7.vml"/><Relationship Id="rId6" Type="http://schemas.openxmlformats.org/officeDocument/2006/relationships/image" Target="../media/image60.emf"/><Relationship Id="rId5" Type="http://schemas.openxmlformats.org/officeDocument/2006/relationships/oleObject" Target="../embeddings/oleObject8.bin"/><Relationship Id="rId4"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hyperlink" Target="http://allisons.org/ll/AlgDS/Tree/Suffix/" TargetMode="Externa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8.vml"/><Relationship Id="rId5" Type="http://schemas.openxmlformats.org/officeDocument/2006/relationships/image" Target="../media/image62.wmf"/><Relationship Id="rId4" Type="http://schemas.openxmlformats.org/officeDocument/2006/relationships/oleObject" Target="../embeddings/oleObject10.bin"/></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emf"/><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image" Target="../media/image64.emf"/><Relationship Id="rId4" Type="http://schemas.openxmlformats.org/officeDocument/2006/relationships/oleObject" Target="../embeddings/oleObject12.bin"/></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Freeform: Shape 7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6" name="Freeform: Shape 7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4" name="Rectangle 2">
            <a:extLst>
              <a:ext uri="{FF2B5EF4-FFF2-40B4-BE49-F238E27FC236}">
                <a16:creationId xmlns:a16="http://schemas.microsoft.com/office/drawing/2014/main" id="{3AD154C7-5B9B-4782-92D5-06A001D6E251}"/>
              </a:ext>
            </a:extLst>
          </p:cNvPr>
          <p:cNvSpPr>
            <a:spLocks noGrp="1" noChangeArrowheads="1"/>
          </p:cNvSpPr>
          <p:nvPr>
            <p:ph type="ctrTitle"/>
          </p:nvPr>
        </p:nvSpPr>
        <p:spPr>
          <a:xfrm>
            <a:off x="1143002" y="1999615"/>
            <a:ext cx="6858000" cy="2764028"/>
          </a:xfrm>
        </p:spPr>
        <p:txBody>
          <a:bodyPr anchor="ctr">
            <a:normAutofit/>
          </a:bodyPr>
          <a:lstStyle/>
          <a:p>
            <a:pPr eaLnBrk="1" hangingPunct="1"/>
            <a:r>
              <a:rPr lang="en-US" altLang="en-US" sz="6300"/>
              <a:t>Chapter </a:t>
            </a:r>
            <a:r>
              <a:rPr lang="en-IE" altLang="en-US" sz="6300"/>
              <a:t>6</a:t>
            </a:r>
            <a:r>
              <a:rPr lang="en-US" altLang="en-US" sz="6300"/>
              <a:t>: Trees</a:t>
            </a:r>
          </a:p>
        </p:txBody>
      </p:sp>
      <p:sp>
        <p:nvSpPr>
          <p:cNvPr id="3075" name="Rectangle 3">
            <a:extLst>
              <a:ext uri="{FF2B5EF4-FFF2-40B4-BE49-F238E27FC236}">
                <a16:creationId xmlns:a16="http://schemas.microsoft.com/office/drawing/2014/main" id="{26BD11BC-0496-436A-9353-412AB511623F}"/>
              </a:ext>
            </a:extLst>
          </p:cNvPr>
          <p:cNvSpPr>
            <a:spLocks noGrp="1" noChangeArrowheads="1"/>
          </p:cNvSpPr>
          <p:nvPr>
            <p:ph type="subTitle" idx="1"/>
          </p:nvPr>
        </p:nvSpPr>
        <p:spPr>
          <a:xfrm>
            <a:off x="1475184" y="5645150"/>
            <a:ext cx="6193632" cy="631825"/>
          </a:xfrm>
        </p:spPr>
        <p:txBody>
          <a:bodyPr anchor="ctr">
            <a:normAutofit/>
          </a:bodyPr>
          <a:lstStyle/>
          <a:p>
            <a:pPr eaLnBrk="1" hangingPunct="1">
              <a:lnSpc>
                <a:spcPct val="90000"/>
              </a:lnSpc>
            </a:pPr>
            <a:r>
              <a:rPr lang="en-US" altLang="en-US" sz="1900"/>
              <a:t>Binary Trees, Binary Search Trees, Balanced trees, </a:t>
            </a:r>
            <a:r>
              <a:rPr lang="en-US" altLang="en-US" sz="1900" u="sng"/>
              <a:t>general trees, multi-way trees, tries</a:t>
            </a:r>
            <a:r>
              <a:rPr lang="en-US" altLang="en-US" sz="1900"/>
              <a:t>, heaps</a:t>
            </a:r>
          </a:p>
        </p:txBody>
      </p:sp>
      <p:sp>
        <p:nvSpPr>
          <p:cNvPr id="78" name="Rectangle 7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F9E3D21-04C4-400C-8556-60B794052E8A}"/>
              </a:ext>
            </a:extLst>
          </p:cNvPr>
          <p:cNvSpPr>
            <a:spLocks noGrp="1"/>
          </p:cNvSpPr>
          <p:nvPr>
            <p:ph type="title"/>
          </p:nvPr>
        </p:nvSpPr>
        <p:spPr/>
        <p:txBody>
          <a:bodyPr/>
          <a:lstStyle/>
          <a:p>
            <a:r>
              <a:rPr lang="en-IE" altLang="en-US"/>
              <a:t>Other Representations</a:t>
            </a:r>
          </a:p>
        </p:txBody>
      </p:sp>
      <p:sp>
        <p:nvSpPr>
          <p:cNvPr id="17411" name="Content Placeholder 2">
            <a:extLst>
              <a:ext uri="{FF2B5EF4-FFF2-40B4-BE49-F238E27FC236}">
                <a16:creationId xmlns:a16="http://schemas.microsoft.com/office/drawing/2014/main" id="{56F79D64-FA42-41CB-A83D-F0EC10169136}"/>
              </a:ext>
            </a:extLst>
          </p:cNvPr>
          <p:cNvSpPr>
            <a:spLocks noGrp="1"/>
          </p:cNvSpPr>
          <p:nvPr>
            <p:ph idx="1"/>
          </p:nvPr>
        </p:nvSpPr>
        <p:spPr/>
        <p:txBody>
          <a:bodyPr/>
          <a:lstStyle/>
          <a:p>
            <a:r>
              <a:rPr lang="en-IE" altLang="en-US"/>
              <a:t>Array of Parent Pointers</a:t>
            </a:r>
          </a:p>
          <a:p>
            <a:pPr lvl="1"/>
            <a:endParaRPr lang="en-IE" altLang="en-US"/>
          </a:p>
          <a:p>
            <a:r>
              <a:rPr lang="en-IE" altLang="en-US"/>
              <a:t>Adjacency list</a:t>
            </a:r>
          </a:p>
          <a:p>
            <a:pPr lvl="1"/>
            <a:endParaRPr lang="en-IE" altLang="en-US"/>
          </a:p>
          <a:p>
            <a:r>
              <a:rPr lang="en-IE" altLang="en-US"/>
              <a:t>Array based leftmost child rightmost sibling</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50">
            <a:extLst>
              <a:ext uri="{FF2B5EF4-FFF2-40B4-BE49-F238E27FC236}">
                <a16:creationId xmlns:a16="http://schemas.microsoft.com/office/drawing/2014/main" id="{6D07E653-E873-4EAE-94D4-52C78983D9A6}"/>
              </a:ext>
            </a:extLst>
          </p:cNvPr>
          <p:cNvGrpSpPr>
            <a:grpSpLocks/>
          </p:cNvGrpSpPr>
          <p:nvPr/>
        </p:nvGrpSpPr>
        <p:grpSpPr bwMode="auto">
          <a:xfrm>
            <a:off x="87046" y="329735"/>
            <a:ext cx="9292133" cy="3110772"/>
            <a:chOff x="498814" y="972639"/>
            <a:chExt cx="9199756" cy="3032425"/>
          </a:xfrm>
        </p:grpSpPr>
        <p:grpSp>
          <p:nvGrpSpPr>
            <p:cNvPr id="16387" name="Group 5">
              <a:extLst>
                <a:ext uri="{FF2B5EF4-FFF2-40B4-BE49-F238E27FC236}">
                  <a16:creationId xmlns:a16="http://schemas.microsoft.com/office/drawing/2014/main" id="{2AE8190C-0F37-4BAD-A0A2-D60FBE7E0F1B}"/>
                </a:ext>
              </a:extLst>
            </p:cNvPr>
            <p:cNvGrpSpPr>
              <a:grpSpLocks/>
            </p:cNvGrpSpPr>
            <p:nvPr/>
          </p:nvGrpSpPr>
          <p:grpSpPr bwMode="auto">
            <a:xfrm>
              <a:off x="2129644" y="1061479"/>
              <a:ext cx="576064" cy="576064"/>
              <a:chOff x="1403648" y="394832"/>
              <a:chExt cx="576064" cy="576064"/>
            </a:xfrm>
          </p:grpSpPr>
          <p:sp>
            <p:nvSpPr>
              <p:cNvPr id="5" name="Oval 4">
                <a:extLst>
                  <a:ext uri="{FF2B5EF4-FFF2-40B4-BE49-F238E27FC236}">
                    <a16:creationId xmlns:a16="http://schemas.microsoft.com/office/drawing/2014/main" id="{E7478F1A-BCB3-41A2-9581-E4D7E74875DE}"/>
                  </a:ext>
                </a:extLst>
              </p:cNvPr>
              <p:cNvSpPr/>
              <p:nvPr/>
            </p:nvSpPr>
            <p:spPr>
              <a:xfrm>
                <a:off x="1404262" y="395589"/>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4" name="TextBox 3">
                <a:extLst>
                  <a:ext uri="{FF2B5EF4-FFF2-40B4-BE49-F238E27FC236}">
                    <a16:creationId xmlns:a16="http://schemas.microsoft.com/office/drawing/2014/main" id="{0AFF26F4-4802-4BDB-B1F4-C271E9047E20}"/>
                  </a:ext>
                </a:extLst>
              </p:cNvPr>
              <p:cNvSpPr txBox="1"/>
              <p:nvPr/>
            </p:nvSpPr>
            <p:spPr>
              <a:xfrm>
                <a:off x="1404262" y="468322"/>
                <a:ext cx="502950" cy="461161"/>
              </a:xfrm>
              <a:prstGeom prst="rect">
                <a:avLst/>
              </a:prstGeom>
              <a:noFill/>
            </p:spPr>
            <p:txBody>
              <a:bodyPr>
                <a:spAutoFit/>
              </a:bodyPr>
              <a:lstStyle/>
              <a:p>
                <a:pPr>
                  <a:defRPr/>
                </a:pPr>
                <a:r>
                  <a:rPr lang="en-IE">
                    <a:latin typeface="+mn-lt"/>
                  </a:rPr>
                  <a:t>25</a:t>
                </a:r>
              </a:p>
            </p:txBody>
          </p:sp>
        </p:grpSp>
        <p:grpSp>
          <p:nvGrpSpPr>
            <p:cNvPr id="16388" name="Group 6">
              <a:extLst>
                <a:ext uri="{FF2B5EF4-FFF2-40B4-BE49-F238E27FC236}">
                  <a16:creationId xmlns:a16="http://schemas.microsoft.com/office/drawing/2014/main" id="{3B711AEC-BD40-49FD-A5E7-E1BF2F742CBC}"/>
                </a:ext>
              </a:extLst>
            </p:cNvPr>
            <p:cNvGrpSpPr>
              <a:grpSpLocks/>
            </p:cNvGrpSpPr>
            <p:nvPr/>
          </p:nvGrpSpPr>
          <p:grpSpPr bwMode="auto">
            <a:xfrm>
              <a:off x="498814" y="2253535"/>
              <a:ext cx="576064" cy="576064"/>
              <a:chOff x="1403648" y="394832"/>
              <a:chExt cx="576064" cy="576064"/>
            </a:xfrm>
          </p:grpSpPr>
          <p:sp>
            <p:nvSpPr>
              <p:cNvPr id="8" name="Oval 7">
                <a:extLst>
                  <a:ext uri="{FF2B5EF4-FFF2-40B4-BE49-F238E27FC236}">
                    <a16:creationId xmlns:a16="http://schemas.microsoft.com/office/drawing/2014/main" id="{138DEC2E-9535-4777-ADB0-965DDA9D9804}"/>
                  </a:ext>
                </a:extLst>
              </p:cNvPr>
              <p:cNvSpPr/>
              <p:nvPr/>
            </p:nvSpPr>
            <p:spPr>
              <a:xfrm>
                <a:off x="1403648" y="395122"/>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9" name="TextBox 8">
                <a:extLst>
                  <a:ext uri="{FF2B5EF4-FFF2-40B4-BE49-F238E27FC236}">
                    <a16:creationId xmlns:a16="http://schemas.microsoft.com/office/drawing/2014/main" id="{F9593412-DF0B-45A1-A877-15368BD31F37}"/>
                  </a:ext>
                </a:extLst>
              </p:cNvPr>
              <p:cNvSpPr txBox="1"/>
              <p:nvPr/>
            </p:nvSpPr>
            <p:spPr>
              <a:xfrm>
                <a:off x="1403648" y="467854"/>
                <a:ext cx="504522" cy="461161"/>
              </a:xfrm>
              <a:prstGeom prst="rect">
                <a:avLst/>
              </a:prstGeom>
              <a:noFill/>
            </p:spPr>
            <p:txBody>
              <a:bodyPr>
                <a:spAutoFit/>
              </a:bodyPr>
              <a:lstStyle/>
              <a:p>
                <a:pPr>
                  <a:defRPr/>
                </a:pPr>
                <a:r>
                  <a:rPr lang="en-IE">
                    <a:latin typeface="+mn-lt"/>
                  </a:rPr>
                  <a:t>31</a:t>
                </a:r>
              </a:p>
            </p:txBody>
          </p:sp>
        </p:grpSp>
        <p:grpSp>
          <p:nvGrpSpPr>
            <p:cNvPr id="16389" name="Group 9">
              <a:extLst>
                <a:ext uri="{FF2B5EF4-FFF2-40B4-BE49-F238E27FC236}">
                  <a16:creationId xmlns:a16="http://schemas.microsoft.com/office/drawing/2014/main" id="{0C86E2DB-B1C5-4C7F-950D-2D2982F42842}"/>
                </a:ext>
              </a:extLst>
            </p:cNvPr>
            <p:cNvGrpSpPr>
              <a:grpSpLocks/>
            </p:cNvGrpSpPr>
            <p:nvPr/>
          </p:nvGrpSpPr>
          <p:grpSpPr bwMode="auto">
            <a:xfrm>
              <a:off x="1772072" y="2256789"/>
              <a:ext cx="576064" cy="576064"/>
              <a:chOff x="1403648" y="394832"/>
              <a:chExt cx="576064" cy="576064"/>
            </a:xfrm>
          </p:grpSpPr>
          <p:sp>
            <p:nvSpPr>
              <p:cNvPr id="11" name="Oval 10">
                <a:extLst>
                  <a:ext uri="{FF2B5EF4-FFF2-40B4-BE49-F238E27FC236}">
                    <a16:creationId xmlns:a16="http://schemas.microsoft.com/office/drawing/2014/main" id="{02EFD510-C5A8-4EA9-A764-EFA263C49AD6}"/>
                  </a:ext>
                </a:extLst>
              </p:cNvPr>
              <p:cNvSpPr/>
              <p:nvPr/>
            </p:nvSpPr>
            <p:spPr>
              <a:xfrm>
                <a:off x="1403482" y="394963"/>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2" name="TextBox 11">
                <a:extLst>
                  <a:ext uri="{FF2B5EF4-FFF2-40B4-BE49-F238E27FC236}">
                    <a16:creationId xmlns:a16="http://schemas.microsoft.com/office/drawing/2014/main" id="{01D5840E-28DA-42AA-B351-2163268DE486}"/>
                  </a:ext>
                </a:extLst>
              </p:cNvPr>
              <p:cNvSpPr txBox="1"/>
              <p:nvPr/>
            </p:nvSpPr>
            <p:spPr>
              <a:xfrm>
                <a:off x="1403482" y="467696"/>
                <a:ext cx="504522" cy="461161"/>
              </a:xfrm>
              <a:prstGeom prst="rect">
                <a:avLst/>
              </a:prstGeom>
              <a:noFill/>
            </p:spPr>
            <p:txBody>
              <a:bodyPr>
                <a:spAutoFit/>
              </a:bodyPr>
              <a:lstStyle/>
              <a:p>
                <a:pPr>
                  <a:defRPr/>
                </a:pPr>
                <a:r>
                  <a:rPr lang="en-IE">
                    <a:latin typeface="+mn-lt"/>
                  </a:rPr>
                  <a:t>6</a:t>
                </a:r>
              </a:p>
            </p:txBody>
          </p:sp>
        </p:grpSp>
        <p:grpSp>
          <p:nvGrpSpPr>
            <p:cNvPr id="16390" name="Group 12">
              <a:extLst>
                <a:ext uri="{FF2B5EF4-FFF2-40B4-BE49-F238E27FC236}">
                  <a16:creationId xmlns:a16="http://schemas.microsoft.com/office/drawing/2014/main" id="{0F631917-1421-4785-9C97-C5966D933CB4}"/>
                </a:ext>
              </a:extLst>
            </p:cNvPr>
            <p:cNvGrpSpPr>
              <a:grpSpLocks/>
            </p:cNvGrpSpPr>
            <p:nvPr/>
          </p:nvGrpSpPr>
          <p:grpSpPr bwMode="auto">
            <a:xfrm>
              <a:off x="3621394" y="2276872"/>
              <a:ext cx="576064" cy="576064"/>
              <a:chOff x="1403648" y="394832"/>
              <a:chExt cx="576064" cy="576064"/>
            </a:xfrm>
          </p:grpSpPr>
          <p:sp>
            <p:nvSpPr>
              <p:cNvPr id="14" name="Oval 13">
                <a:extLst>
                  <a:ext uri="{FF2B5EF4-FFF2-40B4-BE49-F238E27FC236}">
                    <a16:creationId xmlns:a16="http://schemas.microsoft.com/office/drawing/2014/main" id="{260E8357-5FD0-4799-8AEB-A17AC34A9149}"/>
                  </a:ext>
                </a:extLst>
              </p:cNvPr>
              <p:cNvSpPr/>
              <p:nvPr/>
            </p:nvSpPr>
            <p:spPr>
              <a:xfrm>
                <a:off x="1404073" y="394997"/>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5" name="TextBox 14">
                <a:extLst>
                  <a:ext uri="{FF2B5EF4-FFF2-40B4-BE49-F238E27FC236}">
                    <a16:creationId xmlns:a16="http://schemas.microsoft.com/office/drawing/2014/main" id="{1ACA7048-8A09-43FB-B4C9-EBDB0EF17A9F}"/>
                  </a:ext>
                </a:extLst>
              </p:cNvPr>
              <p:cNvSpPr txBox="1"/>
              <p:nvPr/>
            </p:nvSpPr>
            <p:spPr>
              <a:xfrm>
                <a:off x="1404073" y="467731"/>
                <a:ext cx="502950" cy="461161"/>
              </a:xfrm>
              <a:prstGeom prst="rect">
                <a:avLst/>
              </a:prstGeom>
              <a:noFill/>
            </p:spPr>
            <p:txBody>
              <a:bodyPr>
                <a:spAutoFit/>
              </a:bodyPr>
              <a:lstStyle/>
              <a:p>
                <a:pPr>
                  <a:defRPr/>
                </a:pPr>
                <a:r>
                  <a:rPr lang="en-IE">
                    <a:latin typeface="+mn-lt"/>
                  </a:rPr>
                  <a:t>14</a:t>
                </a:r>
              </a:p>
            </p:txBody>
          </p:sp>
        </p:grpSp>
        <p:grpSp>
          <p:nvGrpSpPr>
            <p:cNvPr id="16391" name="Group 15">
              <a:extLst>
                <a:ext uri="{FF2B5EF4-FFF2-40B4-BE49-F238E27FC236}">
                  <a16:creationId xmlns:a16="http://schemas.microsoft.com/office/drawing/2014/main" id="{72D05F35-97EE-45A5-9DDD-57F2DC11EB68}"/>
                </a:ext>
              </a:extLst>
            </p:cNvPr>
            <p:cNvGrpSpPr>
              <a:grpSpLocks/>
            </p:cNvGrpSpPr>
            <p:nvPr/>
          </p:nvGrpSpPr>
          <p:grpSpPr bwMode="auto">
            <a:xfrm>
              <a:off x="4416152" y="3368605"/>
              <a:ext cx="576064" cy="576064"/>
              <a:chOff x="1403648" y="394832"/>
              <a:chExt cx="576064" cy="576064"/>
            </a:xfrm>
          </p:grpSpPr>
          <p:sp>
            <p:nvSpPr>
              <p:cNvPr id="17" name="Oval 16">
                <a:extLst>
                  <a:ext uri="{FF2B5EF4-FFF2-40B4-BE49-F238E27FC236}">
                    <a16:creationId xmlns:a16="http://schemas.microsoft.com/office/drawing/2014/main" id="{D3ECAE81-832F-44D9-B2B9-541A8DE0EF82}"/>
                  </a:ext>
                </a:extLst>
              </p:cNvPr>
              <p:cNvSpPr/>
              <p:nvPr/>
            </p:nvSpPr>
            <p:spPr>
              <a:xfrm>
                <a:off x="1403032" y="394265"/>
                <a:ext cx="576821"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8" name="TextBox 17">
                <a:extLst>
                  <a:ext uri="{FF2B5EF4-FFF2-40B4-BE49-F238E27FC236}">
                    <a16:creationId xmlns:a16="http://schemas.microsoft.com/office/drawing/2014/main" id="{BA026A51-3326-40B7-A088-54AFDEFB0C58}"/>
                  </a:ext>
                </a:extLst>
              </p:cNvPr>
              <p:cNvSpPr txBox="1"/>
              <p:nvPr/>
            </p:nvSpPr>
            <p:spPr>
              <a:xfrm>
                <a:off x="1403032" y="466998"/>
                <a:ext cx="504522" cy="462709"/>
              </a:xfrm>
              <a:prstGeom prst="rect">
                <a:avLst/>
              </a:prstGeom>
              <a:noFill/>
            </p:spPr>
            <p:txBody>
              <a:bodyPr>
                <a:spAutoFit/>
              </a:bodyPr>
              <a:lstStyle/>
              <a:p>
                <a:pPr>
                  <a:defRPr/>
                </a:pPr>
                <a:r>
                  <a:rPr lang="en-IE">
                    <a:latin typeface="+mn-lt"/>
                  </a:rPr>
                  <a:t>19</a:t>
                </a:r>
              </a:p>
            </p:txBody>
          </p:sp>
        </p:grpSp>
        <p:grpSp>
          <p:nvGrpSpPr>
            <p:cNvPr id="16392" name="Group 18">
              <a:extLst>
                <a:ext uri="{FF2B5EF4-FFF2-40B4-BE49-F238E27FC236}">
                  <a16:creationId xmlns:a16="http://schemas.microsoft.com/office/drawing/2014/main" id="{62001CD2-1B38-4887-AAA4-1E5D6E6C7134}"/>
                </a:ext>
              </a:extLst>
            </p:cNvPr>
            <p:cNvGrpSpPr>
              <a:grpSpLocks/>
            </p:cNvGrpSpPr>
            <p:nvPr/>
          </p:nvGrpSpPr>
          <p:grpSpPr bwMode="auto">
            <a:xfrm>
              <a:off x="3673871" y="3429000"/>
              <a:ext cx="576064" cy="576064"/>
              <a:chOff x="1403648" y="394832"/>
              <a:chExt cx="576064" cy="576064"/>
            </a:xfrm>
          </p:grpSpPr>
          <p:sp>
            <p:nvSpPr>
              <p:cNvPr id="20" name="Oval 19">
                <a:extLst>
                  <a:ext uri="{FF2B5EF4-FFF2-40B4-BE49-F238E27FC236}">
                    <a16:creationId xmlns:a16="http://schemas.microsoft.com/office/drawing/2014/main" id="{2E04EB2A-0B16-4C08-B715-D11DE08EB0BA}"/>
                  </a:ext>
                </a:extLst>
              </p:cNvPr>
              <p:cNvSpPr/>
              <p:nvPr/>
            </p:nvSpPr>
            <p:spPr>
              <a:xfrm>
                <a:off x="1403462" y="394223"/>
                <a:ext cx="576821" cy="577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1" name="TextBox 20">
                <a:extLst>
                  <a:ext uri="{FF2B5EF4-FFF2-40B4-BE49-F238E27FC236}">
                    <a16:creationId xmlns:a16="http://schemas.microsoft.com/office/drawing/2014/main" id="{4D90F15D-E01F-4F7D-A155-484DB343017F}"/>
                  </a:ext>
                </a:extLst>
              </p:cNvPr>
              <p:cNvSpPr txBox="1"/>
              <p:nvPr/>
            </p:nvSpPr>
            <p:spPr>
              <a:xfrm>
                <a:off x="1403462" y="466957"/>
                <a:ext cx="504522" cy="462708"/>
              </a:xfrm>
              <a:prstGeom prst="rect">
                <a:avLst/>
              </a:prstGeom>
              <a:noFill/>
            </p:spPr>
            <p:txBody>
              <a:bodyPr>
                <a:spAutoFit/>
              </a:bodyPr>
              <a:lstStyle/>
              <a:p>
                <a:pPr>
                  <a:defRPr/>
                </a:pPr>
                <a:r>
                  <a:rPr lang="en-IE">
                    <a:latin typeface="+mn-lt"/>
                  </a:rPr>
                  <a:t>18</a:t>
                </a:r>
              </a:p>
            </p:txBody>
          </p:sp>
        </p:grpSp>
        <p:grpSp>
          <p:nvGrpSpPr>
            <p:cNvPr id="16393" name="Group 21">
              <a:extLst>
                <a:ext uri="{FF2B5EF4-FFF2-40B4-BE49-F238E27FC236}">
                  <a16:creationId xmlns:a16="http://schemas.microsoft.com/office/drawing/2014/main" id="{B52DB496-027C-49F6-B048-6D8246B2C50A}"/>
                </a:ext>
              </a:extLst>
            </p:cNvPr>
            <p:cNvGrpSpPr>
              <a:grpSpLocks/>
            </p:cNvGrpSpPr>
            <p:nvPr/>
          </p:nvGrpSpPr>
          <p:grpSpPr bwMode="auto">
            <a:xfrm>
              <a:off x="2999656" y="3386608"/>
              <a:ext cx="576064" cy="576064"/>
              <a:chOff x="1403648" y="394832"/>
              <a:chExt cx="576064" cy="576064"/>
            </a:xfrm>
          </p:grpSpPr>
          <p:sp>
            <p:nvSpPr>
              <p:cNvPr id="23" name="Oval 22">
                <a:extLst>
                  <a:ext uri="{FF2B5EF4-FFF2-40B4-BE49-F238E27FC236}">
                    <a16:creationId xmlns:a16="http://schemas.microsoft.com/office/drawing/2014/main" id="{A5E31CAD-797D-4312-898B-E6685D2E8CBC}"/>
                  </a:ext>
                </a:extLst>
              </p:cNvPr>
              <p:cNvSpPr/>
              <p:nvPr/>
            </p:nvSpPr>
            <p:spPr>
              <a:xfrm>
                <a:off x="1403410" y="394832"/>
                <a:ext cx="576820"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4" name="TextBox 23">
                <a:extLst>
                  <a:ext uri="{FF2B5EF4-FFF2-40B4-BE49-F238E27FC236}">
                    <a16:creationId xmlns:a16="http://schemas.microsoft.com/office/drawing/2014/main" id="{EDEF47CB-9141-4F8C-BA80-9119A00381CF}"/>
                  </a:ext>
                </a:extLst>
              </p:cNvPr>
              <p:cNvSpPr txBox="1"/>
              <p:nvPr/>
            </p:nvSpPr>
            <p:spPr>
              <a:xfrm>
                <a:off x="1403410" y="467565"/>
                <a:ext cx="504521" cy="461161"/>
              </a:xfrm>
              <a:prstGeom prst="rect">
                <a:avLst/>
              </a:prstGeom>
              <a:noFill/>
            </p:spPr>
            <p:txBody>
              <a:bodyPr>
                <a:spAutoFit/>
              </a:bodyPr>
              <a:lstStyle/>
              <a:p>
                <a:pPr>
                  <a:defRPr/>
                </a:pPr>
                <a:r>
                  <a:rPr lang="en-IE">
                    <a:latin typeface="+mn-lt"/>
                  </a:rPr>
                  <a:t>17</a:t>
                </a:r>
              </a:p>
            </p:txBody>
          </p:sp>
        </p:grpSp>
        <p:grpSp>
          <p:nvGrpSpPr>
            <p:cNvPr id="16394" name="Group 24">
              <a:extLst>
                <a:ext uri="{FF2B5EF4-FFF2-40B4-BE49-F238E27FC236}">
                  <a16:creationId xmlns:a16="http://schemas.microsoft.com/office/drawing/2014/main" id="{47AA2200-BCEB-4F8A-8847-50D7CCA0A8C6}"/>
                </a:ext>
              </a:extLst>
            </p:cNvPr>
            <p:cNvGrpSpPr>
              <a:grpSpLocks/>
            </p:cNvGrpSpPr>
            <p:nvPr/>
          </p:nvGrpSpPr>
          <p:grpSpPr bwMode="auto">
            <a:xfrm>
              <a:off x="2165648" y="3371800"/>
              <a:ext cx="576064" cy="576064"/>
              <a:chOff x="1403648" y="394832"/>
              <a:chExt cx="576064" cy="576064"/>
            </a:xfrm>
          </p:grpSpPr>
          <p:sp>
            <p:nvSpPr>
              <p:cNvPr id="26" name="Oval 25">
                <a:extLst>
                  <a:ext uri="{FF2B5EF4-FFF2-40B4-BE49-F238E27FC236}">
                    <a16:creationId xmlns:a16="http://schemas.microsoft.com/office/drawing/2014/main" id="{F48A9C16-4481-4F85-95D2-74898D70DB9F}"/>
                  </a:ext>
                </a:extLst>
              </p:cNvPr>
              <p:cNvSpPr/>
              <p:nvPr/>
            </p:nvSpPr>
            <p:spPr>
              <a:xfrm>
                <a:off x="1404407" y="394165"/>
                <a:ext cx="575249"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7" name="TextBox 26">
                <a:extLst>
                  <a:ext uri="{FF2B5EF4-FFF2-40B4-BE49-F238E27FC236}">
                    <a16:creationId xmlns:a16="http://schemas.microsoft.com/office/drawing/2014/main" id="{F9EBA9DA-97DD-4617-9DB9-964DAE3B47F4}"/>
                  </a:ext>
                </a:extLst>
              </p:cNvPr>
              <p:cNvSpPr txBox="1"/>
              <p:nvPr/>
            </p:nvSpPr>
            <p:spPr>
              <a:xfrm>
                <a:off x="1404407" y="466898"/>
                <a:ext cx="502950" cy="462709"/>
              </a:xfrm>
              <a:prstGeom prst="rect">
                <a:avLst/>
              </a:prstGeom>
              <a:noFill/>
            </p:spPr>
            <p:txBody>
              <a:bodyPr>
                <a:spAutoFit/>
              </a:bodyPr>
              <a:lstStyle/>
              <a:p>
                <a:pPr>
                  <a:defRPr/>
                </a:pPr>
                <a:r>
                  <a:rPr lang="en-IE">
                    <a:latin typeface="+mn-lt"/>
                  </a:rPr>
                  <a:t>93</a:t>
                </a:r>
              </a:p>
            </p:txBody>
          </p:sp>
        </p:grpSp>
        <p:grpSp>
          <p:nvGrpSpPr>
            <p:cNvPr id="16395" name="Group 27">
              <a:extLst>
                <a:ext uri="{FF2B5EF4-FFF2-40B4-BE49-F238E27FC236}">
                  <a16:creationId xmlns:a16="http://schemas.microsoft.com/office/drawing/2014/main" id="{CC210B7F-39B0-4AEB-A8F2-D38E679F9D20}"/>
                </a:ext>
              </a:extLst>
            </p:cNvPr>
            <p:cNvGrpSpPr>
              <a:grpSpLocks/>
            </p:cNvGrpSpPr>
            <p:nvPr/>
          </p:nvGrpSpPr>
          <p:grpSpPr bwMode="auto">
            <a:xfrm>
              <a:off x="1331640" y="3356992"/>
              <a:ext cx="576064" cy="576064"/>
              <a:chOff x="1403648" y="394832"/>
              <a:chExt cx="576064" cy="576064"/>
            </a:xfrm>
          </p:grpSpPr>
          <p:sp>
            <p:nvSpPr>
              <p:cNvPr id="29" name="Oval 28">
                <a:extLst>
                  <a:ext uri="{FF2B5EF4-FFF2-40B4-BE49-F238E27FC236}">
                    <a16:creationId xmlns:a16="http://schemas.microsoft.com/office/drawing/2014/main" id="{9CB2B2D6-0413-4557-81D1-CCFF8BA253CE}"/>
                  </a:ext>
                </a:extLst>
              </p:cNvPr>
              <p:cNvSpPr/>
              <p:nvPr/>
            </p:nvSpPr>
            <p:spPr>
              <a:xfrm>
                <a:off x="1403833" y="395045"/>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30" name="TextBox 29">
                <a:extLst>
                  <a:ext uri="{FF2B5EF4-FFF2-40B4-BE49-F238E27FC236}">
                    <a16:creationId xmlns:a16="http://schemas.microsoft.com/office/drawing/2014/main" id="{FB83B7E0-7935-4754-8701-89FFC98B9376}"/>
                  </a:ext>
                </a:extLst>
              </p:cNvPr>
              <p:cNvSpPr txBox="1"/>
              <p:nvPr/>
            </p:nvSpPr>
            <p:spPr>
              <a:xfrm>
                <a:off x="1403833" y="467778"/>
                <a:ext cx="502950" cy="461161"/>
              </a:xfrm>
              <a:prstGeom prst="rect">
                <a:avLst/>
              </a:prstGeom>
              <a:noFill/>
            </p:spPr>
            <p:txBody>
              <a:bodyPr>
                <a:spAutoFit/>
              </a:bodyPr>
              <a:lstStyle/>
              <a:p>
                <a:pPr>
                  <a:defRPr/>
                </a:pPr>
                <a:r>
                  <a:rPr lang="en-IE">
                    <a:latin typeface="+mn-lt"/>
                  </a:rPr>
                  <a:t>21</a:t>
                </a:r>
              </a:p>
            </p:txBody>
          </p:sp>
        </p:grpSp>
        <p:cxnSp>
          <p:nvCxnSpPr>
            <p:cNvPr id="32" name="Straight Connector 31">
              <a:extLst>
                <a:ext uri="{FF2B5EF4-FFF2-40B4-BE49-F238E27FC236}">
                  <a16:creationId xmlns:a16="http://schemas.microsoft.com/office/drawing/2014/main" id="{9FBF93B5-9DCD-4C61-9E3A-81BCC6379FC2}"/>
                </a:ext>
              </a:extLst>
            </p:cNvPr>
            <p:cNvCxnSpPr/>
            <p:nvPr/>
          </p:nvCxnSpPr>
          <p:spPr>
            <a:xfrm flipH="1">
              <a:off x="1003336" y="1534229"/>
              <a:ext cx="1273092" cy="79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FD4ACD-4373-4631-A5EA-2E9E60A5C76E}"/>
                </a:ext>
              </a:extLst>
            </p:cNvPr>
            <p:cNvCxnSpPr>
              <a:stCxn id="4" idx="2"/>
            </p:cNvCxnSpPr>
            <p:nvPr/>
          </p:nvCxnSpPr>
          <p:spPr>
            <a:xfrm flipH="1">
              <a:off x="2161692" y="1594582"/>
              <a:ext cx="220041" cy="766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7C22-50AC-44F5-9A78-3E887BF0D88C}"/>
                </a:ext>
              </a:extLst>
            </p:cNvPr>
            <p:cNvCxnSpPr>
              <a:endCxn id="14" idx="1"/>
            </p:cNvCxnSpPr>
            <p:nvPr/>
          </p:nvCxnSpPr>
          <p:spPr>
            <a:xfrm>
              <a:off x="2581341" y="1644103"/>
              <a:ext cx="1123778" cy="71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7C0F84-941F-496A-AA37-CAA064889FE5}"/>
                </a:ext>
              </a:extLst>
            </p:cNvPr>
            <p:cNvCxnSpPr/>
            <p:nvPr/>
          </p:nvCxnSpPr>
          <p:spPr>
            <a:xfrm>
              <a:off x="2240278" y="2725817"/>
              <a:ext cx="188606" cy="733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593D88-27B2-41DD-B65F-207304F5E569}"/>
                </a:ext>
              </a:extLst>
            </p:cNvPr>
            <p:cNvCxnSpPr/>
            <p:nvPr/>
          </p:nvCxnSpPr>
          <p:spPr>
            <a:xfrm flipH="1">
              <a:off x="1690176" y="2725817"/>
              <a:ext cx="220041" cy="766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D7C6BF-6713-4C17-A701-0116A62B7945}"/>
                </a:ext>
              </a:extLst>
            </p:cNvPr>
            <p:cNvCxnSpPr>
              <a:stCxn id="14" idx="5"/>
              <a:endCxn id="18" idx="0"/>
            </p:cNvCxnSpPr>
            <p:nvPr/>
          </p:nvCxnSpPr>
          <p:spPr>
            <a:xfrm>
              <a:off x="4113766" y="2769148"/>
              <a:ext cx="554817" cy="671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5C669B-F0AC-4DB0-B346-595359FCF316}"/>
                </a:ext>
              </a:extLst>
            </p:cNvPr>
            <p:cNvCxnSpPr>
              <a:endCxn id="21" idx="0"/>
            </p:cNvCxnSpPr>
            <p:nvPr/>
          </p:nvCxnSpPr>
          <p:spPr>
            <a:xfrm>
              <a:off x="3862291" y="2866642"/>
              <a:ext cx="62869" cy="634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3E4D6-1629-42EE-A638-B331703CB316}"/>
                </a:ext>
              </a:extLst>
            </p:cNvPr>
            <p:cNvCxnSpPr>
              <a:endCxn id="24" idx="0"/>
            </p:cNvCxnSpPr>
            <p:nvPr/>
          </p:nvCxnSpPr>
          <p:spPr>
            <a:xfrm flipH="1">
              <a:off x="3252464" y="2758316"/>
              <a:ext cx="427507" cy="701025"/>
            </a:xfrm>
            <a:prstGeom prst="line">
              <a:avLst/>
            </a:prstGeom>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E7B2713A-8A90-44C0-866D-347AA13833D6}"/>
                </a:ext>
              </a:extLst>
            </p:cNvPr>
            <p:cNvSpPr txBox="1">
              <a:spLocks/>
            </p:cNvSpPr>
            <p:nvPr/>
          </p:nvSpPr>
          <p:spPr>
            <a:xfrm>
              <a:off x="4708364" y="972639"/>
              <a:ext cx="4990206" cy="7858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IE" altLang="en-US" sz="2800" kern="0"/>
                <a:t>Array of Parent Pointers</a:t>
              </a:r>
            </a:p>
            <a:p>
              <a:pPr marL="457200" lvl="1" indent="0">
                <a:buFontTx/>
                <a:buNone/>
                <a:defRPr/>
              </a:pPr>
              <a:endParaRPr lang="en-IE" altLang="en-US" kern="0"/>
            </a:p>
            <a:p>
              <a:pPr marL="457200" lvl="1" indent="0">
                <a:buFontTx/>
                <a:buNone/>
                <a:defRPr/>
              </a:pPr>
              <a:endParaRPr lang="en-IE" altLang="en-US" kern="0"/>
            </a:p>
            <a:p>
              <a:pPr marL="457200" lvl="1" indent="0">
                <a:buFontTx/>
                <a:buNone/>
                <a:defRPr/>
              </a:pPr>
              <a:endParaRPr lang="en-IE" altLang="en-US" kern="0"/>
            </a:p>
            <a:p>
              <a:pPr marL="457200" lvl="1" indent="0">
                <a:buFontTx/>
                <a:buNone/>
                <a:defRPr/>
              </a:pPr>
              <a:endParaRPr lang="en-IE" altLang="en-US" kern="0"/>
            </a:p>
            <a:p>
              <a:pPr marL="457200" lvl="1" indent="0">
                <a:buFontTx/>
                <a:buNone/>
                <a:defRPr/>
              </a:pPr>
              <a:endParaRPr lang="en-IE" altLang="en-US" kern="0"/>
            </a:p>
          </p:txBody>
        </p:sp>
      </p:grpSp>
      <p:graphicFrame>
        <p:nvGraphicFramePr>
          <p:cNvPr id="2" name="Table 2">
            <a:extLst>
              <a:ext uri="{FF2B5EF4-FFF2-40B4-BE49-F238E27FC236}">
                <a16:creationId xmlns:a16="http://schemas.microsoft.com/office/drawing/2014/main" id="{967AAFF2-DAA6-4D88-94E0-4AAC01C199CC}"/>
              </a:ext>
            </a:extLst>
          </p:cNvPr>
          <p:cNvGraphicFramePr>
            <a:graphicFrameLocks noGrp="1"/>
          </p:cNvGraphicFramePr>
          <p:nvPr>
            <p:extLst>
              <p:ext uri="{D42A27DB-BD31-4B8C-83A1-F6EECF244321}">
                <p14:modId xmlns:p14="http://schemas.microsoft.com/office/powerpoint/2010/main" val="1683148624"/>
              </p:ext>
            </p:extLst>
          </p:nvPr>
        </p:nvGraphicFramePr>
        <p:xfrm>
          <a:off x="1317627" y="4956549"/>
          <a:ext cx="4195070" cy="928420"/>
        </p:xfrm>
        <a:graphic>
          <a:graphicData uri="http://schemas.openxmlformats.org/drawingml/2006/table">
            <a:tbl>
              <a:tblPr firstRow="1" bandRow="1">
                <a:tableStyleId>{5C22544A-7EE6-4342-B048-85BDC9FD1C3A}</a:tableStyleId>
              </a:tblPr>
              <a:tblGrid>
                <a:gridCol w="419507">
                  <a:extLst>
                    <a:ext uri="{9D8B030D-6E8A-4147-A177-3AD203B41FA5}">
                      <a16:colId xmlns:a16="http://schemas.microsoft.com/office/drawing/2014/main" val="2449989479"/>
                    </a:ext>
                  </a:extLst>
                </a:gridCol>
                <a:gridCol w="419507">
                  <a:extLst>
                    <a:ext uri="{9D8B030D-6E8A-4147-A177-3AD203B41FA5}">
                      <a16:colId xmlns:a16="http://schemas.microsoft.com/office/drawing/2014/main" val="1505465080"/>
                    </a:ext>
                  </a:extLst>
                </a:gridCol>
                <a:gridCol w="419507">
                  <a:extLst>
                    <a:ext uri="{9D8B030D-6E8A-4147-A177-3AD203B41FA5}">
                      <a16:colId xmlns:a16="http://schemas.microsoft.com/office/drawing/2014/main" val="217840803"/>
                    </a:ext>
                  </a:extLst>
                </a:gridCol>
                <a:gridCol w="419507">
                  <a:extLst>
                    <a:ext uri="{9D8B030D-6E8A-4147-A177-3AD203B41FA5}">
                      <a16:colId xmlns:a16="http://schemas.microsoft.com/office/drawing/2014/main" val="2134307454"/>
                    </a:ext>
                  </a:extLst>
                </a:gridCol>
                <a:gridCol w="419507">
                  <a:extLst>
                    <a:ext uri="{9D8B030D-6E8A-4147-A177-3AD203B41FA5}">
                      <a16:colId xmlns:a16="http://schemas.microsoft.com/office/drawing/2014/main" val="1217931509"/>
                    </a:ext>
                  </a:extLst>
                </a:gridCol>
                <a:gridCol w="419507">
                  <a:extLst>
                    <a:ext uri="{9D8B030D-6E8A-4147-A177-3AD203B41FA5}">
                      <a16:colId xmlns:a16="http://schemas.microsoft.com/office/drawing/2014/main" val="621230713"/>
                    </a:ext>
                  </a:extLst>
                </a:gridCol>
                <a:gridCol w="419507">
                  <a:extLst>
                    <a:ext uri="{9D8B030D-6E8A-4147-A177-3AD203B41FA5}">
                      <a16:colId xmlns:a16="http://schemas.microsoft.com/office/drawing/2014/main" val="1123625639"/>
                    </a:ext>
                  </a:extLst>
                </a:gridCol>
                <a:gridCol w="419507">
                  <a:extLst>
                    <a:ext uri="{9D8B030D-6E8A-4147-A177-3AD203B41FA5}">
                      <a16:colId xmlns:a16="http://schemas.microsoft.com/office/drawing/2014/main" val="3404402466"/>
                    </a:ext>
                  </a:extLst>
                </a:gridCol>
                <a:gridCol w="419507">
                  <a:extLst>
                    <a:ext uri="{9D8B030D-6E8A-4147-A177-3AD203B41FA5}">
                      <a16:colId xmlns:a16="http://schemas.microsoft.com/office/drawing/2014/main" val="4116520445"/>
                    </a:ext>
                  </a:extLst>
                </a:gridCol>
                <a:gridCol w="419507">
                  <a:extLst>
                    <a:ext uri="{9D8B030D-6E8A-4147-A177-3AD203B41FA5}">
                      <a16:colId xmlns:a16="http://schemas.microsoft.com/office/drawing/2014/main" val="2760146923"/>
                    </a:ext>
                  </a:extLst>
                </a:gridCol>
              </a:tblGrid>
              <a:tr h="456138">
                <a:tc>
                  <a:txBody>
                    <a:bodyPr/>
                    <a:lstStyle/>
                    <a:p>
                      <a:r>
                        <a:rPr lang="en-US"/>
                        <a:t>25</a:t>
                      </a:r>
                      <a:endParaRPr lang="en-IE"/>
                    </a:p>
                  </a:txBody>
                  <a:tcPr/>
                </a:tc>
                <a:tc>
                  <a:txBody>
                    <a:bodyPr/>
                    <a:lstStyle/>
                    <a:p>
                      <a:r>
                        <a:rPr lang="en-US"/>
                        <a:t>31</a:t>
                      </a:r>
                      <a:endParaRPr lang="en-IE"/>
                    </a:p>
                  </a:txBody>
                  <a:tcPr/>
                </a:tc>
                <a:tc>
                  <a:txBody>
                    <a:bodyPr/>
                    <a:lstStyle/>
                    <a:p>
                      <a:r>
                        <a:rPr lang="en-US"/>
                        <a:t>6</a:t>
                      </a:r>
                      <a:endParaRPr lang="en-IE"/>
                    </a:p>
                  </a:txBody>
                  <a:tcPr/>
                </a:tc>
                <a:tc>
                  <a:txBody>
                    <a:bodyPr/>
                    <a:lstStyle/>
                    <a:p>
                      <a:r>
                        <a:rPr lang="en-US"/>
                        <a:t>14</a:t>
                      </a:r>
                      <a:endParaRPr lang="en-IE"/>
                    </a:p>
                  </a:txBody>
                  <a:tcPr/>
                </a:tc>
                <a:tc>
                  <a:txBody>
                    <a:bodyPr/>
                    <a:lstStyle/>
                    <a:p>
                      <a:r>
                        <a:rPr lang="en-US"/>
                        <a:t>21</a:t>
                      </a:r>
                      <a:endParaRPr lang="en-IE"/>
                    </a:p>
                  </a:txBody>
                  <a:tcPr/>
                </a:tc>
                <a:tc>
                  <a:txBody>
                    <a:bodyPr/>
                    <a:lstStyle/>
                    <a:p>
                      <a:r>
                        <a:rPr lang="en-US"/>
                        <a:t>93</a:t>
                      </a:r>
                      <a:endParaRPr lang="en-IE"/>
                    </a:p>
                  </a:txBody>
                  <a:tcPr/>
                </a:tc>
                <a:tc>
                  <a:txBody>
                    <a:bodyPr/>
                    <a:lstStyle/>
                    <a:p>
                      <a:r>
                        <a:rPr lang="en-US"/>
                        <a:t>17</a:t>
                      </a:r>
                      <a:endParaRPr lang="en-IE"/>
                    </a:p>
                  </a:txBody>
                  <a:tcPr/>
                </a:tc>
                <a:tc>
                  <a:txBody>
                    <a:bodyPr/>
                    <a:lstStyle/>
                    <a:p>
                      <a:r>
                        <a:rPr lang="en-US"/>
                        <a:t>18</a:t>
                      </a:r>
                      <a:endParaRPr lang="en-IE"/>
                    </a:p>
                  </a:txBody>
                  <a:tcPr/>
                </a:tc>
                <a:tc>
                  <a:txBody>
                    <a:bodyPr/>
                    <a:lstStyle/>
                    <a:p>
                      <a:r>
                        <a:rPr lang="en-US"/>
                        <a:t>19</a:t>
                      </a:r>
                      <a:endParaRPr lang="en-IE"/>
                    </a:p>
                  </a:txBody>
                  <a:tcPr/>
                </a:tc>
                <a:tc>
                  <a:txBody>
                    <a:bodyPr/>
                    <a:lstStyle/>
                    <a:p>
                      <a:endParaRPr lang="en-IE"/>
                    </a:p>
                  </a:txBody>
                  <a:tcPr/>
                </a:tc>
                <a:extLst>
                  <a:ext uri="{0D108BD9-81ED-4DB2-BD59-A6C34878D82A}">
                    <a16:rowId xmlns:a16="http://schemas.microsoft.com/office/drawing/2014/main" val="432658037"/>
                  </a:ext>
                </a:extLst>
              </a:tr>
              <a:tr h="472282">
                <a:tc>
                  <a:txBody>
                    <a:bodyPr/>
                    <a:lstStyle/>
                    <a:p>
                      <a:r>
                        <a:rPr lang="en-US"/>
                        <a:t>-</a:t>
                      </a:r>
                      <a:endParaRPr lang="en-IE"/>
                    </a:p>
                  </a:txBody>
                  <a:tcPr/>
                </a:tc>
                <a:tc>
                  <a:txBody>
                    <a:bodyPr/>
                    <a:lstStyle/>
                    <a:p>
                      <a:r>
                        <a:rPr lang="en-US"/>
                        <a:t>0</a:t>
                      </a:r>
                      <a:endParaRPr lang="en-IE"/>
                    </a:p>
                  </a:txBody>
                  <a:tcPr/>
                </a:tc>
                <a:tc>
                  <a:txBody>
                    <a:bodyPr/>
                    <a:lstStyle/>
                    <a:p>
                      <a:r>
                        <a:rPr lang="en-US"/>
                        <a:t>0</a:t>
                      </a:r>
                      <a:endParaRPr lang="en-IE"/>
                    </a:p>
                  </a:txBody>
                  <a:tcPr/>
                </a:tc>
                <a:tc>
                  <a:txBody>
                    <a:bodyPr/>
                    <a:lstStyle/>
                    <a:p>
                      <a:r>
                        <a:rPr lang="en-US"/>
                        <a:t>0</a:t>
                      </a:r>
                      <a:endParaRPr lang="en-IE"/>
                    </a:p>
                  </a:txBody>
                  <a:tcPr/>
                </a:tc>
                <a:tc>
                  <a:txBody>
                    <a:bodyPr/>
                    <a:lstStyle/>
                    <a:p>
                      <a:r>
                        <a:rPr lang="en-US"/>
                        <a:t>2</a:t>
                      </a:r>
                      <a:endParaRPr lang="en-IE"/>
                    </a:p>
                  </a:txBody>
                  <a:tcPr/>
                </a:tc>
                <a:tc>
                  <a:txBody>
                    <a:bodyPr/>
                    <a:lstStyle/>
                    <a:p>
                      <a:r>
                        <a:rPr lang="en-US"/>
                        <a:t>2</a:t>
                      </a:r>
                      <a:endParaRPr lang="en-IE"/>
                    </a:p>
                  </a:txBody>
                  <a:tcPr/>
                </a:tc>
                <a:tc>
                  <a:txBody>
                    <a:bodyPr/>
                    <a:lstStyle/>
                    <a:p>
                      <a:r>
                        <a:rPr lang="en-US"/>
                        <a:t>3</a:t>
                      </a:r>
                      <a:endParaRPr lang="en-IE"/>
                    </a:p>
                  </a:txBody>
                  <a:tcPr/>
                </a:tc>
                <a:tc>
                  <a:txBody>
                    <a:bodyPr/>
                    <a:lstStyle/>
                    <a:p>
                      <a:r>
                        <a:rPr lang="en-US"/>
                        <a:t>3</a:t>
                      </a:r>
                      <a:endParaRPr lang="en-IE"/>
                    </a:p>
                  </a:txBody>
                  <a:tcPr/>
                </a:tc>
                <a:tc>
                  <a:txBody>
                    <a:bodyPr/>
                    <a:lstStyle/>
                    <a:p>
                      <a:r>
                        <a:rPr lang="en-US"/>
                        <a:t>3</a:t>
                      </a:r>
                      <a:endParaRPr lang="en-IE"/>
                    </a:p>
                  </a:txBody>
                  <a:tcPr/>
                </a:tc>
                <a:tc>
                  <a:txBody>
                    <a:bodyPr/>
                    <a:lstStyle/>
                    <a:p>
                      <a:endParaRPr lang="en-IE"/>
                    </a:p>
                  </a:txBody>
                  <a:tcPr/>
                </a:tc>
                <a:extLst>
                  <a:ext uri="{0D108BD9-81ED-4DB2-BD59-A6C34878D82A}">
                    <a16:rowId xmlns:a16="http://schemas.microsoft.com/office/drawing/2014/main" val="2618034584"/>
                  </a:ext>
                </a:extLst>
              </a:tr>
            </a:tbl>
          </a:graphicData>
        </a:graphic>
      </p:graphicFrame>
      <p:graphicFrame>
        <p:nvGraphicFramePr>
          <p:cNvPr id="3" name="Table 5">
            <a:extLst>
              <a:ext uri="{FF2B5EF4-FFF2-40B4-BE49-F238E27FC236}">
                <a16:creationId xmlns:a16="http://schemas.microsoft.com/office/drawing/2014/main" id="{FBECC5D8-7E37-4D3D-949D-AA5A097CCB92}"/>
              </a:ext>
            </a:extLst>
          </p:cNvPr>
          <p:cNvGraphicFramePr>
            <a:graphicFrameLocks noGrp="1"/>
          </p:cNvGraphicFramePr>
          <p:nvPr>
            <p:extLst>
              <p:ext uri="{D42A27DB-BD31-4B8C-83A1-F6EECF244321}">
                <p14:modId xmlns:p14="http://schemas.microsoft.com/office/powerpoint/2010/main" val="2482850839"/>
              </p:ext>
            </p:extLst>
          </p:nvPr>
        </p:nvGraphicFramePr>
        <p:xfrm>
          <a:off x="87046" y="4953636"/>
          <a:ext cx="908202" cy="876300"/>
        </p:xfrm>
        <a:graphic>
          <a:graphicData uri="http://schemas.openxmlformats.org/drawingml/2006/table">
            <a:tbl>
              <a:tblPr firstRow="1" bandRow="1">
                <a:tableStyleId>{5C22544A-7EE6-4342-B048-85BDC9FD1C3A}</a:tableStyleId>
              </a:tblPr>
              <a:tblGrid>
                <a:gridCol w="908202">
                  <a:extLst>
                    <a:ext uri="{9D8B030D-6E8A-4147-A177-3AD203B41FA5}">
                      <a16:colId xmlns:a16="http://schemas.microsoft.com/office/drawing/2014/main" val="4262887177"/>
                    </a:ext>
                  </a:extLst>
                </a:gridCol>
              </a:tblGrid>
              <a:tr h="438150">
                <a:tc>
                  <a:txBody>
                    <a:bodyPr/>
                    <a:lstStyle/>
                    <a:p>
                      <a:r>
                        <a:rPr lang="en-US"/>
                        <a:t>Nodes</a:t>
                      </a:r>
                      <a:endParaRPr lang="en-IE"/>
                    </a:p>
                  </a:txBody>
                  <a:tcPr/>
                </a:tc>
                <a:extLst>
                  <a:ext uri="{0D108BD9-81ED-4DB2-BD59-A6C34878D82A}">
                    <a16:rowId xmlns:a16="http://schemas.microsoft.com/office/drawing/2014/main" val="1939744691"/>
                  </a:ext>
                </a:extLst>
              </a:tr>
              <a:tr h="438150">
                <a:tc>
                  <a:txBody>
                    <a:bodyPr/>
                    <a:lstStyle/>
                    <a:p>
                      <a:r>
                        <a:rPr lang="en-US"/>
                        <a:t>Parent</a:t>
                      </a:r>
                      <a:endParaRPr lang="en-IE"/>
                    </a:p>
                  </a:txBody>
                  <a:tcPr/>
                </a:tc>
                <a:extLst>
                  <a:ext uri="{0D108BD9-81ED-4DB2-BD59-A6C34878D82A}">
                    <a16:rowId xmlns:a16="http://schemas.microsoft.com/office/drawing/2014/main" val="2890843595"/>
                  </a:ext>
                </a:extLst>
              </a:tr>
            </a:tbl>
          </a:graphicData>
        </a:graphic>
      </p:graphicFrame>
      <p:sp>
        <p:nvSpPr>
          <p:cNvPr id="45" name="TextBox 44">
            <a:extLst>
              <a:ext uri="{FF2B5EF4-FFF2-40B4-BE49-F238E27FC236}">
                <a16:creationId xmlns:a16="http://schemas.microsoft.com/office/drawing/2014/main" id="{FC86FF13-D584-40A9-BE0D-56181E3FFE8D}"/>
              </a:ext>
            </a:extLst>
          </p:cNvPr>
          <p:cNvSpPr txBox="1"/>
          <p:nvPr/>
        </p:nvSpPr>
        <p:spPr>
          <a:xfrm>
            <a:off x="5503825" y="2212912"/>
            <a:ext cx="3796541" cy="2246769"/>
          </a:xfrm>
          <a:prstGeom prst="rect">
            <a:avLst/>
          </a:prstGeom>
          <a:noFill/>
        </p:spPr>
        <p:txBody>
          <a:bodyPr wrap="square">
            <a:spAutoFit/>
          </a:bodyPr>
          <a:lstStyle/>
          <a:p>
            <a:pPr algn="just" eaLnBrk="1" hangingPunct="1">
              <a:buFontTx/>
              <a:buNone/>
            </a:pPr>
            <a:r>
              <a:rPr lang="en-US" altLang="en-US" sz="2000" b="1">
                <a:solidFill>
                  <a:schemeClr val="accent2"/>
                </a:solidFill>
                <a:latin typeface="+mn-lt"/>
              </a:rPr>
              <a:t>Discuss Algorithms:</a:t>
            </a:r>
          </a:p>
          <a:p>
            <a:pPr marL="342900" indent="-342900" algn="just" eaLnBrk="1" hangingPunct="1">
              <a:buFont typeface="Arial" panose="020B0604020202020204" pitchFamily="34" charset="0"/>
              <a:buChar char="•"/>
            </a:pPr>
            <a:r>
              <a:rPr lang="en-US" altLang="en-US" sz="2000">
                <a:latin typeface="+mn-lt"/>
              </a:rPr>
              <a:t>Top down: parent to child</a:t>
            </a:r>
          </a:p>
          <a:p>
            <a:pPr marL="342900" indent="-342900" algn="just" eaLnBrk="1" hangingPunct="1">
              <a:buFont typeface="Arial" panose="020B0604020202020204" pitchFamily="34" charset="0"/>
              <a:buChar char="•"/>
            </a:pPr>
            <a:r>
              <a:rPr lang="en-US" altLang="en-US" sz="2000">
                <a:latin typeface="+mn-lt"/>
              </a:rPr>
              <a:t>Bottom up: child to parent</a:t>
            </a:r>
          </a:p>
          <a:p>
            <a:pPr marL="342900" indent="-342900" algn="just" eaLnBrk="1" hangingPunct="1">
              <a:buFont typeface="Arial" panose="020B0604020202020204" pitchFamily="34" charset="0"/>
              <a:buChar char="•"/>
            </a:pPr>
            <a:r>
              <a:rPr lang="en-US" altLang="en-US" sz="2000" err="1">
                <a:latin typeface="+mn-lt"/>
              </a:rPr>
              <a:t>IsLeaf</a:t>
            </a:r>
            <a:r>
              <a:rPr lang="en-US" altLang="en-US" sz="2000">
                <a:latin typeface="+mn-lt"/>
              </a:rPr>
              <a:t>()</a:t>
            </a:r>
          </a:p>
          <a:p>
            <a:pPr marL="342900" indent="-342900" algn="just" eaLnBrk="1" hangingPunct="1">
              <a:buFont typeface="Arial" panose="020B0604020202020204" pitchFamily="34" charset="0"/>
              <a:buChar char="•"/>
            </a:pPr>
            <a:r>
              <a:rPr lang="en-US" altLang="en-US" sz="2000">
                <a:latin typeface="+mn-lt"/>
              </a:rPr>
              <a:t>Parent()</a:t>
            </a:r>
          </a:p>
          <a:p>
            <a:pPr marL="342900" indent="-342900" algn="just" eaLnBrk="1" hangingPunct="1">
              <a:buFont typeface="Arial" panose="020B0604020202020204" pitchFamily="34" charset="0"/>
              <a:buChar char="•"/>
            </a:pPr>
            <a:r>
              <a:rPr lang="en-US" altLang="en-US" sz="2000">
                <a:latin typeface="+mn-lt"/>
              </a:rPr>
              <a:t>Sibling()</a:t>
            </a:r>
          </a:p>
          <a:p>
            <a:pPr marL="342900" indent="-342900" algn="just" eaLnBrk="1" hangingPunct="1">
              <a:buFont typeface="Arial" panose="020B0604020202020204" pitchFamily="34" charset="0"/>
              <a:buChar char="•"/>
            </a:pPr>
            <a:r>
              <a:rPr lang="en-US" altLang="en-US" sz="2000">
                <a:latin typeface="+mn-lt"/>
              </a:rPr>
              <a:t>Children()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3492F6E-B23F-4920-AF6F-AC1EAEBB2E42}"/>
                  </a:ext>
                </a:extLst>
              </p14:cNvPr>
              <p14:cNvContentPartPr/>
              <p14:nvPr/>
            </p14:nvContentPartPr>
            <p14:xfrm>
              <a:off x="1418493" y="4800751"/>
              <a:ext cx="160560" cy="96120"/>
            </p14:xfrm>
          </p:contentPart>
        </mc:Choice>
        <mc:Fallback xmlns="">
          <p:pic>
            <p:nvPicPr>
              <p:cNvPr id="6" name="Ink 5">
                <a:extLst>
                  <a:ext uri="{FF2B5EF4-FFF2-40B4-BE49-F238E27FC236}">
                    <a16:creationId xmlns:a16="http://schemas.microsoft.com/office/drawing/2014/main" id="{93492F6E-B23F-4920-AF6F-AC1EAEBB2E42}"/>
                  </a:ext>
                </a:extLst>
              </p:cNvPr>
              <p:cNvPicPr/>
              <p:nvPr/>
            </p:nvPicPr>
            <p:blipFill>
              <a:blip r:embed="rId3"/>
              <a:stretch>
                <a:fillRect/>
              </a:stretch>
            </p:blipFill>
            <p:spPr>
              <a:xfrm>
                <a:off x="1409853" y="4791751"/>
                <a:ext cx="178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F48D968-8A93-4E22-B7BB-35E1D53EB7DC}"/>
                  </a:ext>
                </a:extLst>
              </p14:cNvPr>
              <p14:cNvContentPartPr/>
              <p14:nvPr/>
            </p14:nvContentPartPr>
            <p14:xfrm>
              <a:off x="1931133" y="4793191"/>
              <a:ext cx="18360" cy="122400"/>
            </p14:xfrm>
          </p:contentPart>
        </mc:Choice>
        <mc:Fallback xmlns="">
          <p:pic>
            <p:nvPicPr>
              <p:cNvPr id="7" name="Ink 6">
                <a:extLst>
                  <a:ext uri="{FF2B5EF4-FFF2-40B4-BE49-F238E27FC236}">
                    <a16:creationId xmlns:a16="http://schemas.microsoft.com/office/drawing/2014/main" id="{BF48D968-8A93-4E22-B7BB-35E1D53EB7DC}"/>
                  </a:ext>
                </a:extLst>
              </p:cNvPr>
              <p:cNvPicPr/>
              <p:nvPr/>
            </p:nvPicPr>
            <p:blipFill>
              <a:blip r:embed="rId5"/>
              <a:stretch>
                <a:fillRect/>
              </a:stretch>
            </p:blipFill>
            <p:spPr>
              <a:xfrm>
                <a:off x="1922133" y="4784191"/>
                <a:ext cx="36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D3F18DF-E386-4588-9D47-486A9AFC6E70}"/>
                  </a:ext>
                </a:extLst>
              </p14:cNvPr>
              <p14:cNvContentPartPr/>
              <p14:nvPr/>
            </p14:nvContentPartPr>
            <p14:xfrm>
              <a:off x="2197533" y="4805791"/>
              <a:ext cx="221760" cy="120960"/>
            </p14:xfrm>
          </p:contentPart>
        </mc:Choice>
        <mc:Fallback xmlns="">
          <p:pic>
            <p:nvPicPr>
              <p:cNvPr id="10" name="Ink 9">
                <a:extLst>
                  <a:ext uri="{FF2B5EF4-FFF2-40B4-BE49-F238E27FC236}">
                    <a16:creationId xmlns:a16="http://schemas.microsoft.com/office/drawing/2014/main" id="{0D3F18DF-E386-4588-9D47-486A9AFC6E70}"/>
                  </a:ext>
                </a:extLst>
              </p:cNvPr>
              <p:cNvPicPr/>
              <p:nvPr/>
            </p:nvPicPr>
            <p:blipFill>
              <a:blip r:embed="rId7"/>
              <a:stretch>
                <a:fillRect/>
              </a:stretch>
            </p:blipFill>
            <p:spPr>
              <a:xfrm>
                <a:off x="2188533" y="4796791"/>
                <a:ext cx="239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F84CA9F4-F224-4F4F-8F43-B7417D48BA70}"/>
                  </a:ext>
                </a:extLst>
              </p14:cNvPr>
              <p14:cNvContentPartPr/>
              <p14:nvPr/>
            </p14:nvContentPartPr>
            <p14:xfrm>
              <a:off x="2734653" y="4812271"/>
              <a:ext cx="94680" cy="158040"/>
            </p14:xfrm>
          </p:contentPart>
        </mc:Choice>
        <mc:Fallback xmlns="">
          <p:pic>
            <p:nvPicPr>
              <p:cNvPr id="13" name="Ink 12">
                <a:extLst>
                  <a:ext uri="{FF2B5EF4-FFF2-40B4-BE49-F238E27FC236}">
                    <a16:creationId xmlns:a16="http://schemas.microsoft.com/office/drawing/2014/main" id="{F84CA9F4-F224-4F4F-8F43-B7417D48BA70}"/>
                  </a:ext>
                </a:extLst>
              </p:cNvPr>
              <p:cNvPicPr/>
              <p:nvPr/>
            </p:nvPicPr>
            <p:blipFill>
              <a:blip r:embed="rId9"/>
              <a:stretch>
                <a:fillRect/>
              </a:stretch>
            </p:blipFill>
            <p:spPr>
              <a:xfrm>
                <a:off x="2726013" y="4803271"/>
                <a:ext cx="112320" cy="175680"/>
              </a:xfrm>
              <a:prstGeom prst="rect">
                <a:avLst/>
              </a:prstGeom>
            </p:spPr>
          </p:pic>
        </mc:Fallback>
      </mc:AlternateContent>
      <p:grpSp>
        <p:nvGrpSpPr>
          <p:cNvPr id="31" name="Group 30">
            <a:extLst>
              <a:ext uri="{FF2B5EF4-FFF2-40B4-BE49-F238E27FC236}">
                <a16:creationId xmlns:a16="http://schemas.microsoft.com/office/drawing/2014/main" id="{ED543B69-429B-4010-AE84-0CFF14844E5D}"/>
              </a:ext>
            </a:extLst>
          </p:cNvPr>
          <p:cNvGrpSpPr/>
          <p:nvPr/>
        </p:nvGrpSpPr>
        <p:grpSpPr>
          <a:xfrm>
            <a:off x="3150093" y="4804711"/>
            <a:ext cx="169560" cy="137520"/>
            <a:chOff x="3150093" y="4804711"/>
            <a:chExt cx="169560" cy="13752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C0CC56E-2D9C-444B-9F2F-AF2877965CB0}"/>
                    </a:ext>
                  </a:extLst>
                </p14:cNvPr>
                <p14:cNvContentPartPr/>
                <p14:nvPr/>
              </p14:nvContentPartPr>
              <p14:xfrm>
                <a:off x="3150093" y="4804711"/>
                <a:ext cx="169560" cy="89280"/>
              </p14:xfrm>
            </p:contentPart>
          </mc:Choice>
          <mc:Fallback xmlns="">
            <p:pic>
              <p:nvPicPr>
                <p:cNvPr id="16" name="Ink 15">
                  <a:extLst>
                    <a:ext uri="{FF2B5EF4-FFF2-40B4-BE49-F238E27FC236}">
                      <a16:creationId xmlns:a16="http://schemas.microsoft.com/office/drawing/2014/main" id="{3C0CC56E-2D9C-444B-9F2F-AF2877965CB0}"/>
                    </a:ext>
                  </a:extLst>
                </p:cNvPr>
                <p:cNvPicPr/>
                <p:nvPr/>
              </p:nvPicPr>
              <p:blipFill>
                <a:blip r:embed="rId11"/>
                <a:stretch>
                  <a:fillRect/>
                </a:stretch>
              </p:blipFill>
              <p:spPr>
                <a:xfrm>
                  <a:off x="3141093" y="4796071"/>
                  <a:ext cx="187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B3B30C1-CC77-4B3D-A803-EDEDECE291C6}"/>
                    </a:ext>
                  </a:extLst>
                </p14:cNvPr>
                <p14:cNvContentPartPr/>
                <p14:nvPr/>
              </p14:nvContentPartPr>
              <p14:xfrm>
                <a:off x="3185373" y="4807591"/>
                <a:ext cx="92880" cy="134640"/>
              </p14:xfrm>
            </p:contentPart>
          </mc:Choice>
          <mc:Fallback xmlns="">
            <p:pic>
              <p:nvPicPr>
                <p:cNvPr id="19" name="Ink 18">
                  <a:extLst>
                    <a:ext uri="{FF2B5EF4-FFF2-40B4-BE49-F238E27FC236}">
                      <a16:creationId xmlns:a16="http://schemas.microsoft.com/office/drawing/2014/main" id="{1B3B30C1-CC77-4B3D-A803-EDEDECE291C6}"/>
                    </a:ext>
                  </a:extLst>
                </p:cNvPr>
                <p:cNvPicPr/>
                <p:nvPr/>
              </p:nvPicPr>
              <p:blipFill>
                <a:blip r:embed="rId13"/>
                <a:stretch>
                  <a:fillRect/>
                </a:stretch>
              </p:blipFill>
              <p:spPr>
                <a:xfrm>
                  <a:off x="3176373" y="4798951"/>
                  <a:ext cx="110520" cy="152280"/>
                </a:xfrm>
                <a:prstGeom prst="rect">
                  <a:avLst/>
                </a:prstGeom>
              </p:spPr>
            </p:pic>
          </mc:Fallback>
        </mc:AlternateContent>
      </p:grpSp>
      <p:grpSp>
        <p:nvGrpSpPr>
          <p:cNvPr id="28" name="Group 27">
            <a:extLst>
              <a:ext uri="{FF2B5EF4-FFF2-40B4-BE49-F238E27FC236}">
                <a16:creationId xmlns:a16="http://schemas.microsoft.com/office/drawing/2014/main" id="{1393280D-2A85-44FB-80E9-D7A16096F0E0}"/>
              </a:ext>
            </a:extLst>
          </p:cNvPr>
          <p:cNvGrpSpPr/>
          <p:nvPr/>
        </p:nvGrpSpPr>
        <p:grpSpPr>
          <a:xfrm>
            <a:off x="3610173" y="4794631"/>
            <a:ext cx="150840" cy="163080"/>
            <a:chOff x="3610173" y="4794631"/>
            <a:chExt cx="150840" cy="163080"/>
          </a:xfrm>
        </p:grpSpPr>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ED455A76-57B7-4B70-9684-6A6EE05D4F5A}"/>
                    </a:ext>
                  </a:extLst>
                </p14:cNvPr>
                <p14:cNvContentPartPr/>
                <p14:nvPr/>
              </p14:nvContentPartPr>
              <p14:xfrm>
                <a:off x="3610173" y="4807591"/>
                <a:ext cx="101520" cy="150120"/>
              </p14:xfrm>
            </p:contentPart>
          </mc:Choice>
          <mc:Fallback xmlns="">
            <p:pic>
              <p:nvPicPr>
                <p:cNvPr id="22" name="Ink 21">
                  <a:extLst>
                    <a:ext uri="{FF2B5EF4-FFF2-40B4-BE49-F238E27FC236}">
                      <a16:creationId xmlns:a16="http://schemas.microsoft.com/office/drawing/2014/main" id="{ED455A76-57B7-4B70-9684-6A6EE05D4F5A}"/>
                    </a:ext>
                  </a:extLst>
                </p:cNvPr>
                <p:cNvPicPr/>
                <p:nvPr/>
              </p:nvPicPr>
              <p:blipFill>
                <a:blip r:embed="rId15"/>
                <a:stretch>
                  <a:fillRect/>
                </a:stretch>
              </p:blipFill>
              <p:spPr>
                <a:xfrm>
                  <a:off x="3601173" y="4798951"/>
                  <a:ext cx="119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4D3CB95A-ABEC-4B60-91E7-8B07B64BB839}"/>
                    </a:ext>
                  </a:extLst>
                </p14:cNvPr>
                <p14:cNvContentPartPr/>
                <p14:nvPr/>
              </p14:nvContentPartPr>
              <p14:xfrm>
                <a:off x="3627813" y="4794631"/>
                <a:ext cx="133200" cy="13680"/>
              </p14:xfrm>
            </p:contentPart>
          </mc:Choice>
          <mc:Fallback xmlns="">
            <p:pic>
              <p:nvPicPr>
                <p:cNvPr id="25" name="Ink 24">
                  <a:extLst>
                    <a:ext uri="{FF2B5EF4-FFF2-40B4-BE49-F238E27FC236}">
                      <a16:creationId xmlns:a16="http://schemas.microsoft.com/office/drawing/2014/main" id="{4D3CB95A-ABEC-4B60-91E7-8B07B64BB839}"/>
                    </a:ext>
                  </a:extLst>
                </p:cNvPr>
                <p:cNvPicPr/>
                <p:nvPr/>
              </p:nvPicPr>
              <p:blipFill>
                <a:blip r:embed="rId17"/>
                <a:stretch>
                  <a:fillRect/>
                </a:stretch>
              </p:blipFill>
              <p:spPr>
                <a:xfrm>
                  <a:off x="3619173" y="4785631"/>
                  <a:ext cx="1508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6384" name="Ink 16383">
                <a:extLst>
                  <a:ext uri="{FF2B5EF4-FFF2-40B4-BE49-F238E27FC236}">
                    <a16:creationId xmlns:a16="http://schemas.microsoft.com/office/drawing/2014/main" id="{01A07CC5-62AA-44B4-94F7-45D46BB2D187}"/>
                  </a:ext>
                </a:extLst>
              </p14:cNvPr>
              <p14:cNvContentPartPr/>
              <p14:nvPr/>
            </p14:nvContentPartPr>
            <p14:xfrm>
              <a:off x="3982053" y="4807591"/>
              <a:ext cx="111240" cy="150480"/>
            </p14:xfrm>
          </p:contentPart>
        </mc:Choice>
        <mc:Fallback xmlns="">
          <p:pic>
            <p:nvPicPr>
              <p:cNvPr id="16384" name="Ink 16383">
                <a:extLst>
                  <a:ext uri="{FF2B5EF4-FFF2-40B4-BE49-F238E27FC236}">
                    <a16:creationId xmlns:a16="http://schemas.microsoft.com/office/drawing/2014/main" id="{01A07CC5-62AA-44B4-94F7-45D46BB2D187}"/>
                  </a:ext>
                </a:extLst>
              </p:cNvPr>
              <p:cNvPicPr/>
              <p:nvPr/>
            </p:nvPicPr>
            <p:blipFill>
              <a:blip r:embed="rId19"/>
              <a:stretch>
                <a:fillRect/>
              </a:stretch>
            </p:blipFill>
            <p:spPr>
              <a:xfrm>
                <a:off x="3973413" y="4798951"/>
                <a:ext cx="128880" cy="168120"/>
              </a:xfrm>
              <a:prstGeom prst="rect">
                <a:avLst/>
              </a:prstGeom>
            </p:spPr>
          </p:pic>
        </mc:Fallback>
      </mc:AlternateContent>
      <p:grpSp>
        <p:nvGrpSpPr>
          <p:cNvPr id="16397" name="Group 16396">
            <a:extLst>
              <a:ext uri="{FF2B5EF4-FFF2-40B4-BE49-F238E27FC236}">
                <a16:creationId xmlns:a16="http://schemas.microsoft.com/office/drawing/2014/main" id="{39107976-7448-459B-8850-2A43203BEAAB}"/>
              </a:ext>
            </a:extLst>
          </p:cNvPr>
          <p:cNvGrpSpPr/>
          <p:nvPr/>
        </p:nvGrpSpPr>
        <p:grpSpPr>
          <a:xfrm>
            <a:off x="4409373" y="4793191"/>
            <a:ext cx="142920" cy="130680"/>
            <a:chOff x="4409373" y="4793191"/>
            <a:chExt cx="142920" cy="130680"/>
          </a:xfrm>
        </p:grpSpPr>
        <mc:AlternateContent xmlns:mc="http://schemas.openxmlformats.org/markup-compatibility/2006" xmlns:p14="http://schemas.microsoft.com/office/powerpoint/2010/main">
          <mc:Choice Requires="p14">
            <p:contentPart p14:bwMode="auto" r:id="rId20">
              <p14:nvContentPartPr>
                <p14:cNvPr id="16385" name="Ink 16384">
                  <a:extLst>
                    <a:ext uri="{FF2B5EF4-FFF2-40B4-BE49-F238E27FC236}">
                      <a16:creationId xmlns:a16="http://schemas.microsoft.com/office/drawing/2014/main" id="{C3DC2BE5-ED38-49B0-A72F-E7648C7222B5}"/>
                    </a:ext>
                  </a:extLst>
                </p14:cNvPr>
                <p14:cNvContentPartPr/>
                <p14:nvPr/>
              </p14:nvContentPartPr>
              <p14:xfrm>
                <a:off x="4409373" y="4793191"/>
                <a:ext cx="105120" cy="130680"/>
              </p14:xfrm>
            </p:contentPart>
          </mc:Choice>
          <mc:Fallback xmlns="">
            <p:pic>
              <p:nvPicPr>
                <p:cNvPr id="16385" name="Ink 16384">
                  <a:extLst>
                    <a:ext uri="{FF2B5EF4-FFF2-40B4-BE49-F238E27FC236}">
                      <a16:creationId xmlns:a16="http://schemas.microsoft.com/office/drawing/2014/main" id="{C3DC2BE5-ED38-49B0-A72F-E7648C7222B5}"/>
                    </a:ext>
                  </a:extLst>
                </p:cNvPr>
                <p:cNvPicPr/>
                <p:nvPr/>
              </p:nvPicPr>
              <p:blipFill>
                <a:blip r:embed="rId21"/>
                <a:stretch>
                  <a:fillRect/>
                </a:stretch>
              </p:blipFill>
              <p:spPr>
                <a:xfrm>
                  <a:off x="4400733" y="4784191"/>
                  <a:ext cx="122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396" name="Ink 16395">
                  <a:extLst>
                    <a:ext uri="{FF2B5EF4-FFF2-40B4-BE49-F238E27FC236}">
                      <a16:creationId xmlns:a16="http://schemas.microsoft.com/office/drawing/2014/main" id="{7C100156-806A-4F21-8D86-938DF7FAFDE2}"/>
                    </a:ext>
                  </a:extLst>
                </p14:cNvPr>
                <p14:cNvContentPartPr/>
                <p14:nvPr/>
              </p14:nvContentPartPr>
              <p14:xfrm>
                <a:off x="4454013" y="4875631"/>
                <a:ext cx="98280" cy="6120"/>
              </p14:xfrm>
            </p:contentPart>
          </mc:Choice>
          <mc:Fallback xmlns="">
            <p:pic>
              <p:nvPicPr>
                <p:cNvPr id="16396" name="Ink 16395">
                  <a:extLst>
                    <a:ext uri="{FF2B5EF4-FFF2-40B4-BE49-F238E27FC236}">
                      <a16:creationId xmlns:a16="http://schemas.microsoft.com/office/drawing/2014/main" id="{7C100156-806A-4F21-8D86-938DF7FAFDE2}"/>
                    </a:ext>
                  </a:extLst>
                </p:cNvPr>
                <p:cNvPicPr/>
                <p:nvPr/>
              </p:nvPicPr>
              <p:blipFill>
                <a:blip r:embed="rId23"/>
                <a:stretch>
                  <a:fillRect/>
                </a:stretch>
              </p:blipFill>
              <p:spPr>
                <a:xfrm>
                  <a:off x="4445013" y="4866631"/>
                  <a:ext cx="115920" cy="23760"/>
                </a:xfrm>
                <a:prstGeom prst="rect">
                  <a:avLst/>
                </a:prstGeom>
              </p:spPr>
            </p:pic>
          </mc:Fallback>
        </mc:AlternateContent>
      </p:grpSp>
      <p:grpSp>
        <p:nvGrpSpPr>
          <p:cNvPr id="16400" name="Group 16399">
            <a:extLst>
              <a:ext uri="{FF2B5EF4-FFF2-40B4-BE49-F238E27FC236}">
                <a16:creationId xmlns:a16="http://schemas.microsoft.com/office/drawing/2014/main" id="{C8D2421F-F1EC-4D80-B345-E39E2A8BA33E}"/>
              </a:ext>
            </a:extLst>
          </p:cNvPr>
          <p:cNvGrpSpPr/>
          <p:nvPr/>
        </p:nvGrpSpPr>
        <p:grpSpPr>
          <a:xfrm>
            <a:off x="4889253" y="4791031"/>
            <a:ext cx="491400" cy="151200"/>
            <a:chOff x="4889253" y="4791031"/>
            <a:chExt cx="491400" cy="151200"/>
          </a:xfrm>
        </p:grpSpPr>
        <mc:AlternateContent xmlns:mc="http://schemas.openxmlformats.org/markup-compatibility/2006" xmlns:p14="http://schemas.microsoft.com/office/powerpoint/2010/main">
          <mc:Choice Requires="p14">
            <p:contentPart p14:bwMode="auto" r:id="rId24">
              <p14:nvContentPartPr>
                <p14:cNvPr id="16398" name="Ink 16397">
                  <a:extLst>
                    <a:ext uri="{FF2B5EF4-FFF2-40B4-BE49-F238E27FC236}">
                      <a16:creationId xmlns:a16="http://schemas.microsoft.com/office/drawing/2014/main" id="{AF332894-B008-4F2A-A7FB-DC9AB33C84BC}"/>
                    </a:ext>
                  </a:extLst>
                </p14:cNvPr>
                <p14:cNvContentPartPr/>
                <p14:nvPr/>
              </p14:nvContentPartPr>
              <p14:xfrm>
                <a:off x="4889253" y="4791031"/>
                <a:ext cx="190440" cy="151200"/>
              </p14:xfrm>
            </p:contentPart>
          </mc:Choice>
          <mc:Fallback xmlns="">
            <p:pic>
              <p:nvPicPr>
                <p:cNvPr id="16398" name="Ink 16397">
                  <a:extLst>
                    <a:ext uri="{FF2B5EF4-FFF2-40B4-BE49-F238E27FC236}">
                      <a16:creationId xmlns:a16="http://schemas.microsoft.com/office/drawing/2014/main" id="{AF332894-B008-4F2A-A7FB-DC9AB33C84BC}"/>
                    </a:ext>
                  </a:extLst>
                </p:cNvPr>
                <p:cNvPicPr/>
                <p:nvPr/>
              </p:nvPicPr>
              <p:blipFill>
                <a:blip r:embed="rId25"/>
                <a:stretch>
                  <a:fillRect/>
                </a:stretch>
              </p:blipFill>
              <p:spPr>
                <a:xfrm>
                  <a:off x="4880253" y="4782391"/>
                  <a:ext cx="208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399" name="Ink 16398">
                  <a:extLst>
                    <a:ext uri="{FF2B5EF4-FFF2-40B4-BE49-F238E27FC236}">
                      <a16:creationId xmlns:a16="http://schemas.microsoft.com/office/drawing/2014/main" id="{9E305EF0-BB31-4E08-B506-FAFF62D6D724}"/>
                    </a:ext>
                  </a:extLst>
                </p14:cNvPr>
                <p14:cNvContentPartPr/>
                <p14:nvPr/>
              </p14:nvContentPartPr>
              <p14:xfrm>
                <a:off x="5210013" y="4792831"/>
                <a:ext cx="170640" cy="149040"/>
              </p14:xfrm>
            </p:contentPart>
          </mc:Choice>
          <mc:Fallback xmlns="">
            <p:pic>
              <p:nvPicPr>
                <p:cNvPr id="16399" name="Ink 16398">
                  <a:extLst>
                    <a:ext uri="{FF2B5EF4-FFF2-40B4-BE49-F238E27FC236}">
                      <a16:creationId xmlns:a16="http://schemas.microsoft.com/office/drawing/2014/main" id="{9E305EF0-BB31-4E08-B506-FAFF62D6D724}"/>
                    </a:ext>
                  </a:extLst>
                </p:cNvPr>
                <p:cNvPicPr/>
                <p:nvPr/>
              </p:nvPicPr>
              <p:blipFill>
                <a:blip r:embed="rId27"/>
                <a:stretch>
                  <a:fillRect/>
                </a:stretch>
              </p:blipFill>
              <p:spPr>
                <a:xfrm>
                  <a:off x="5201013" y="4784191"/>
                  <a:ext cx="188280" cy="166680"/>
                </a:xfrm>
                <a:prstGeom prst="rect">
                  <a:avLst/>
                </a:prstGeom>
              </p:spPr>
            </p:pic>
          </mc:Fallback>
        </mc:AlternateContent>
      </p:grpSp>
    </p:spTree>
    <p:extLst>
      <p:ext uri="{BB962C8B-B14F-4D97-AF65-F5344CB8AC3E}">
        <p14:creationId xmlns:p14="http://schemas.microsoft.com/office/powerpoint/2010/main" val="350216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50">
            <a:extLst>
              <a:ext uri="{FF2B5EF4-FFF2-40B4-BE49-F238E27FC236}">
                <a16:creationId xmlns:a16="http://schemas.microsoft.com/office/drawing/2014/main" id="{6D07E653-E873-4EAE-94D4-52C78983D9A6}"/>
              </a:ext>
            </a:extLst>
          </p:cNvPr>
          <p:cNvGrpSpPr>
            <a:grpSpLocks/>
          </p:cNvGrpSpPr>
          <p:nvPr/>
        </p:nvGrpSpPr>
        <p:grpSpPr bwMode="auto">
          <a:xfrm>
            <a:off x="87046" y="145422"/>
            <a:ext cx="8618539" cy="5321300"/>
            <a:chOff x="498814" y="792968"/>
            <a:chExt cx="8532859" cy="5187280"/>
          </a:xfrm>
        </p:grpSpPr>
        <p:grpSp>
          <p:nvGrpSpPr>
            <p:cNvPr id="16387" name="Group 5">
              <a:extLst>
                <a:ext uri="{FF2B5EF4-FFF2-40B4-BE49-F238E27FC236}">
                  <a16:creationId xmlns:a16="http://schemas.microsoft.com/office/drawing/2014/main" id="{2AE8190C-0F37-4BAD-A0A2-D60FBE7E0F1B}"/>
                </a:ext>
              </a:extLst>
            </p:cNvPr>
            <p:cNvGrpSpPr>
              <a:grpSpLocks/>
            </p:cNvGrpSpPr>
            <p:nvPr/>
          </p:nvGrpSpPr>
          <p:grpSpPr bwMode="auto">
            <a:xfrm>
              <a:off x="2129644" y="1061479"/>
              <a:ext cx="576064" cy="576064"/>
              <a:chOff x="1403648" y="394832"/>
              <a:chExt cx="576064" cy="576064"/>
            </a:xfrm>
          </p:grpSpPr>
          <p:sp>
            <p:nvSpPr>
              <p:cNvPr id="5" name="Oval 4">
                <a:extLst>
                  <a:ext uri="{FF2B5EF4-FFF2-40B4-BE49-F238E27FC236}">
                    <a16:creationId xmlns:a16="http://schemas.microsoft.com/office/drawing/2014/main" id="{E7478F1A-BCB3-41A2-9581-E4D7E74875DE}"/>
                  </a:ext>
                </a:extLst>
              </p:cNvPr>
              <p:cNvSpPr/>
              <p:nvPr/>
            </p:nvSpPr>
            <p:spPr>
              <a:xfrm>
                <a:off x="1404262" y="395589"/>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4" name="TextBox 3">
                <a:extLst>
                  <a:ext uri="{FF2B5EF4-FFF2-40B4-BE49-F238E27FC236}">
                    <a16:creationId xmlns:a16="http://schemas.microsoft.com/office/drawing/2014/main" id="{0AFF26F4-4802-4BDB-B1F4-C271E9047E20}"/>
                  </a:ext>
                </a:extLst>
              </p:cNvPr>
              <p:cNvSpPr txBox="1"/>
              <p:nvPr/>
            </p:nvSpPr>
            <p:spPr>
              <a:xfrm>
                <a:off x="1404262" y="468322"/>
                <a:ext cx="502950" cy="461161"/>
              </a:xfrm>
              <a:prstGeom prst="rect">
                <a:avLst/>
              </a:prstGeom>
              <a:noFill/>
            </p:spPr>
            <p:txBody>
              <a:bodyPr>
                <a:spAutoFit/>
              </a:bodyPr>
              <a:lstStyle/>
              <a:p>
                <a:pPr>
                  <a:defRPr/>
                </a:pPr>
                <a:r>
                  <a:rPr lang="en-IE">
                    <a:latin typeface="+mn-lt"/>
                  </a:rPr>
                  <a:t>25</a:t>
                </a:r>
              </a:p>
            </p:txBody>
          </p:sp>
        </p:grpSp>
        <p:grpSp>
          <p:nvGrpSpPr>
            <p:cNvPr id="16388" name="Group 6">
              <a:extLst>
                <a:ext uri="{FF2B5EF4-FFF2-40B4-BE49-F238E27FC236}">
                  <a16:creationId xmlns:a16="http://schemas.microsoft.com/office/drawing/2014/main" id="{3B711AEC-BD40-49FD-A5E7-E1BF2F742CBC}"/>
                </a:ext>
              </a:extLst>
            </p:cNvPr>
            <p:cNvGrpSpPr>
              <a:grpSpLocks/>
            </p:cNvGrpSpPr>
            <p:nvPr/>
          </p:nvGrpSpPr>
          <p:grpSpPr bwMode="auto">
            <a:xfrm>
              <a:off x="498814" y="2253535"/>
              <a:ext cx="576064" cy="576064"/>
              <a:chOff x="1403648" y="394832"/>
              <a:chExt cx="576064" cy="576064"/>
            </a:xfrm>
          </p:grpSpPr>
          <p:sp>
            <p:nvSpPr>
              <p:cNvPr id="8" name="Oval 7">
                <a:extLst>
                  <a:ext uri="{FF2B5EF4-FFF2-40B4-BE49-F238E27FC236}">
                    <a16:creationId xmlns:a16="http://schemas.microsoft.com/office/drawing/2014/main" id="{138DEC2E-9535-4777-ADB0-965DDA9D9804}"/>
                  </a:ext>
                </a:extLst>
              </p:cNvPr>
              <p:cNvSpPr/>
              <p:nvPr/>
            </p:nvSpPr>
            <p:spPr>
              <a:xfrm>
                <a:off x="1403648" y="395122"/>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9" name="TextBox 8">
                <a:extLst>
                  <a:ext uri="{FF2B5EF4-FFF2-40B4-BE49-F238E27FC236}">
                    <a16:creationId xmlns:a16="http://schemas.microsoft.com/office/drawing/2014/main" id="{F9593412-DF0B-45A1-A877-15368BD31F37}"/>
                  </a:ext>
                </a:extLst>
              </p:cNvPr>
              <p:cNvSpPr txBox="1"/>
              <p:nvPr/>
            </p:nvSpPr>
            <p:spPr>
              <a:xfrm>
                <a:off x="1403648" y="467854"/>
                <a:ext cx="504522" cy="461161"/>
              </a:xfrm>
              <a:prstGeom prst="rect">
                <a:avLst/>
              </a:prstGeom>
              <a:noFill/>
            </p:spPr>
            <p:txBody>
              <a:bodyPr>
                <a:spAutoFit/>
              </a:bodyPr>
              <a:lstStyle/>
              <a:p>
                <a:pPr>
                  <a:defRPr/>
                </a:pPr>
                <a:r>
                  <a:rPr lang="en-IE">
                    <a:latin typeface="+mn-lt"/>
                  </a:rPr>
                  <a:t>31</a:t>
                </a:r>
              </a:p>
            </p:txBody>
          </p:sp>
        </p:grpSp>
        <p:grpSp>
          <p:nvGrpSpPr>
            <p:cNvPr id="16389" name="Group 9">
              <a:extLst>
                <a:ext uri="{FF2B5EF4-FFF2-40B4-BE49-F238E27FC236}">
                  <a16:creationId xmlns:a16="http://schemas.microsoft.com/office/drawing/2014/main" id="{0C86E2DB-B1C5-4C7F-950D-2D2982F42842}"/>
                </a:ext>
              </a:extLst>
            </p:cNvPr>
            <p:cNvGrpSpPr>
              <a:grpSpLocks/>
            </p:cNvGrpSpPr>
            <p:nvPr/>
          </p:nvGrpSpPr>
          <p:grpSpPr bwMode="auto">
            <a:xfrm>
              <a:off x="1772072" y="2256789"/>
              <a:ext cx="576064" cy="576064"/>
              <a:chOff x="1403648" y="394832"/>
              <a:chExt cx="576064" cy="576064"/>
            </a:xfrm>
          </p:grpSpPr>
          <p:sp>
            <p:nvSpPr>
              <p:cNvPr id="11" name="Oval 10">
                <a:extLst>
                  <a:ext uri="{FF2B5EF4-FFF2-40B4-BE49-F238E27FC236}">
                    <a16:creationId xmlns:a16="http://schemas.microsoft.com/office/drawing/2014/main" id="{02EFD510-C5A8-4EA9-A764-EFA263C49AD6}"/>
                  </a:ext>
                </a:extLst>
              </p:cNvPr>
              <p:cNvSpPr/>
              <p:nvPr/>
            </p:nvSpPr>
            <p:spPr>
              <a:xfrm>
                <a:off x="1403482" y="394963"/>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2" name="TextBox 11">
                <a:extLst>
                  <a:ext uri="{FF2B5EF4-FFF2-40B4-BE49-F238E27FC236}">
                    <a16:creationId xmlns:a16="http://schemas.microsoft.com/office/drawing/2014/main" id="{01D5840E-28DA-42AA-B351-2163268DE486}"/>
                  </a:ext>
                </a:extLst>
              </p:cNvPr>
              <p:cNvSpPr txBox="1"/>
              <p:nvPr/>
            </p:nvSpPr>
            <p:spPr>
              <a:xfrm>
                <a:off x="1403482" y="467696"/>
                <a:ext cx="504522" cy="461161"/>
              </a:xfrm>
              <a:prstGeom prst="rect">
                <a:avLst/>
              </a:prstGeom>
              <a:noFill/>
            </p:spPr>
            <p:txBody>
              <a:bodyPr>
                <a:spAutoFit/>
              </a:bodyPr>
              <a:lstStyle/>
              <a:p>
                <a:pPr>
                  <a:defRPr/>
                </a:pPr>
                <a:r>
                  <a:rPr lang="en-IE">
                    <a:latin typeface="+mn-lt"/>
                  </a:rPr>
                  <a:t>6</a:t>
                </a:r>
              </a:p>
            </p:txBody>
          </p:sp>
        </p:grpSp>
        <p:grpSp>
          <p:nvGrpSpPr>
            <p:cNvPr id="16390" name="Group 12">
              <a:extLst>
                <a:ext uri="{FF2B5EF4-FFF2-40B4-BE49-F238E27FC236}">
                  <a16:creationId xmlns:a16="http://schemas.microsoft.com/office/drawing/2014/main" id="{0F631917-1421-4785-9C97-C5966D933CB4}"/>
                </a:ext>
              </a:extLst>
            </p:cNvPr>
            <p:cNvGrpSpPr>
              <a:grpSpLocks/>
            </p:cNvGrpSpPr>
            <p:nvPr/>
          </p:nvGrpSpPr>
          <p:grpSpPr bwMode="auto">
            <a:xfrm>
              <a:off x="3621394" y="2276872"/>
              <a:ext cx="576064" cy="576064"/>
              <a:chOff x="1403648" y="394832"/>
              <a:chExt cx="576064" cy="576064"/>
            </a:xfrm>
          </p:grpSpPr>
          <p:sp>
            <p:nvSpPr>
              <p:cNvPr id="14" name="Oval 13">
                <a:extLst>
                  <a:ext uri="{FF2B5EF4-FFF2-40B4-BE49-F238E27FC236}">
                    <a16:creationId xmlns:a16="http://schemas.microsoft.com/office/drawing/2014/main" id="{260E8357-5FD0-4799-8AEB-A17AC34A9149}"/>
                  </a:ext>
                </a:extLst>
              </p:cNvPr>
              <p:cNvSpPr/>
              <p:nvPr/>
            </p:nvSpPr>
            <p:spPr>
              <a:xfrm>
                <a:off x="1404073" y="394997"/>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5" name="TextBox 14">
                <a:extLst>
                  <a:ext uri="{FF2B5EF4-FFF2-40B4-BE49-F238E27FC236}">
                    <a16:creationId xmlns:a16="http://schemas.microsoft.com/office/drawing/2014/main" id="{1ACA7048-8A09-43FB-B4C9-EBDB0EF17A9F}"/>
                  </a:ext>
                </a:extLst>
              </p:cNvPr>
              <p:cNvSpPr txBox="1"/>
              <p:nvPr/>
            </p:nvSpPr>
            <p:spPr>
              <a:xfrm>
                <a:off x="1404073" y="467731"/>
                <a:ext cx="502950" cy="461161"/>
              </a:xfrm>
              <a:prstGeom prst="rect">
                <a:avLst/>
              </a:prstGeom>
              <a:noFill/>
            </p:spPr>
            <p:txBody>
              <a:bodyPr>
                <a:spAutoFit/>
              </a:bodyPr>
              <a:lstStyle/>
              <a:p>
                <a:pPr>
                  <a:defRPr/>
                </a:pPr>
                <a:r>
                  <a:rPr lang="en-IE">
                    <a:latin typeface="+mn-lt"/>
                  </a:rPr>
                  <a:t>14</a:t>
                </a:r>
              </a:p>
            </p:txBody>
          </p:sp>
        </p:grpSp>
        <p:grpSp>
          <p:nvGrpSpPr>
            <p:cNvPr id="16391" name="Group 15">
              <a:extLst>
                <a:ext uri="{FF2B5EF4-FFF2-40B4-BE49-F238E27FC236}">
                  <a16:creationId xmlns:a16="http://schemas.microsoft.com/office/drawing/2014/main" id="{72D05F35-97EE-45A5-9DDD-57F2DC11EB68}"/>
                </a:ext>
              </a:extLst>
            </p:cNvPr>
            <p:cNvGrpSpPr>
              <a:grpSpLocks/>
            </p:cNvGrpSpPr>
            <p:nvPr/>
          </p:nvGrpSpPr>
          <p:grpSpPr bwMode="auto">
            <a:xfrm>
              <a:off x="4416152" y="3368605"/>
              <a:ext cx="576064" cy="576064"/>
              <a:chOff x="1403648" y="394832"/>
              <a:chExt cx="576064" cy="576064"/>
            </a:xfrm>
          </p:grpSpPr>
          <p:sp>
            <p:nvSpPr>
              <p:cNvPr id="17" name="Oval 16">
                <a:extLst>
                  <a:ext uri="{FF2B5EF4-FFF2-40B4-BE49-F238E27FC236}">
                    <a16:creationId xmlns:a16="http://schemas.microsoft.com/office/drawing/2014/main" id="{D3ECAE81-832F-44D9-B2B9-541A8DE0EF82}"/>
                  </a:ext>
                </a:extLst>
              </p:cNvPr>
              <p:cNvSpPr/>
              <p:nvPr/>
            </p:nvSpPr>
            <p:spPr>
              <a:xfrm>
                <a:off x="1403032" y="394265"/>
                <a:ext cx="576821"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18" name="TextBox 17">
                <a:extLst>
                  <a:ext uri="{FF2B5EF4-FFF2-40B4-BE49-F238E27FC236}">
                    <a16:creationId xmlns:a16="http://schemas.microsoft.com/office/drawing/2014/main" id="{BA026A51-3326-40B7-A088-54AFDEFB0C58}"/>
                  </a:ext>
                </a:extLst>
              </p:cNvPr>
              <p:cNvSpPr txBox="1"/>
              <p:nvPr/>
            </p:nvSpPr>
            <p:spPr>
              <a:xfrm>
                <a:off x="1403032" y="466998"/>
                <a:ext cx="504522" cy="462709"/>
              </a:xfrm>
              <a:prstGeom prst="rect">
                <a:avLst/>
              </a:prstGeom>
              <a:noFill/>
            </p:spPr>
            <p:txBody>
              <a:bodyPr>
                <a:spAutoFit/>
              </a:bodyPr>
              <a:lstStyle/>
              <a:p>
                <a:pPr>
                  <a:defRPr/>
                </a:pPr>
                <a:r>
                  <a:rPr lang="en-IE">
                    <a:latin typeface="+mn-lt"/>
                  </a:rPr>
                  <a:t>19</a:t>
                </a:r>
              </a:p>
            </p:txBody>
          </p:sp>
        </p:grpSp>
        <p:grpSp>
          <p:nvGrpSpPr>
            <p:cNvPr id="16392" name="Group 18">
              <a:extLst>
                <a:ext uri="{FF2B5EF4-FFF2-40B4-BE49-F238E27FC236}">
                  <a16:creationId xmlns:a16="http://schemas.microsoft.com/office/drawing/2014/main" id="{62001CD2-1B38-4887-AAA4-1E5D6E6C7134}"/>
                </a:ext>
              </a:extLst>
            </p:cNvPr>
            <p:cNvGrpSpPr>
              <a:grpSpLocks/>
            </p:cNvGrpSpPr>
            <p:nvPr/>
          </p:nvGrpSpPr>
          <p:grpSpPr bwMode="auto">
            <a:xfrm>
              <a:off x="3673871" y="3429000"/>
              <a:ext cx="576064" cy="576064"/>
              <a:chOff x="1403648" y="394832"/>
              <a:chExt cx="576064" cy="576064"/>
            </a:xfrm>
          </p:grpSpPr>
          <p:sp>
            <p:nvSpPr>
              <p:cNvPr id="20" name="Oval 19">
                <a:extLst>
                  <a:ext uri="{FF2B5EF4-FFF2-40B4-BE49-F238E27FC236}">
                    <a16:creationId xmlns:a16="http://schemas.microsoft.com/office/drawing/2014/main" id="{2E04EB2A-0B16-4C08-B715-D11DE08EB0BA}"/>
                  </a:ext>
                </a:extLst>
              </p:cNvPr>
              <p:cNvSpPr/>
              <p:nvPr/>
            </p:nvSpPr>
            <p:spPr>
              <a:xfrm>
                <a:off x="1403462" y="394223"/>
                <a:ext cx="576821" cy="577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1" name="TextBox 20">
                <a:extLst>
                  <a:ext uri="{FF2B5EF4-FFF2-40B4-BE49-F238E27FC236}">
                    <a16:creationId xmlns:a16="http://schemas.microsoft.com/office/drawing/2014/main" id="{4D90F15D-E01F-4F7D-A155-484DB343017F}"/>
                  </a:ext>
                </a:extLst>
              </p:cNvPr>
              <p:cNvSpPr txBox="1"/>
              <p:nvPr/>
            </p:nvSpPr>
            <p:spPr>
              <a:xfrm>
                <a:off x="1403462" y="466957"/>
                <a:ext cx="504522" cy="462708"/>
              </a:xfrm>
              <a:prstGeom prst="rect">
                <a:avLst/>
              </a:prstGeom>
              <a:noFill/>
            </p:spPr>
            <p:txBody>
              <a:bodyPr>
                <a:spAutoFit/>
              </a:bodyPr>
              <a:lstStyle/>
              <a:p>
                <a:pPr>
                  <a:defRPr/>
                </a:pPr>
                <a:r>
                  <a:rPr lang="en-IE">
                    <a:latin typeface="+mn-lt"/>
                  </a:rPr>
                  <a:t>18</a:t>
                </a:r>
              </a:p>
            </p:txBody>
          </p:sp>
        </p:grpSp>
        <p:grpSp>
          <p:nvGrpSpPr>
            <p:cNvPr id="16393" name="Group 21">
              <a:extLst>
                <a:ext uri="{FF2B5EF4-FFF2-40B4-BE49-F238E27FC236}">
                  <a16:creationId xmlns:a16="http://schemas.microsoft.com/office/drawing/2014/main" id="{B52DB496-027C-49F6-B048-6D8246B2C50A}"/>
                </a:ext>
              </a:extLst>
            </p:cNvPr>
            <p:cNvGrpSpPr>
              <a:grpSpLocks/>
            </p:cNvGrpSpPr>
            <p:nvPr/>
          </p:nvGrpSpPr>
          <p:grpSpPr bwMode="auto">
            <a:xfrm>
              <a:off x="2999656" y="3386608"/>
              <a:ext cx="576064" cy="576064"/>
              <a:chOff x="1403648" y="394832"/>
              <a:chExt cx="576064" cy="576064"/>
            </a:xfrm>
          </p:grpSpPr>
          <p:sp>
            <p:nvSpPr>
              <p:cNvPr id="23" name="Oval 22">
                <a:extLst>
                  <a:ext uri="{FF2B5EF4-FFF2-40B4-BE49-F238E27FC236}">
                    <a16:creationId xmlns:a16="http://schemas.microsoft.com/office/drawing/2014/main" id="{A5E31CAD-797D-4312-898B-E6685D2E8CBC}"/>
                  </a:ext>
                </a:extLst>
              </p:cNvPr>
              <p:cNvSpPr/>
              <p:nvPr/>
            </p:nvSpPr>
            <p:spPr>
              <a:xfrm>
                <a:off x="1403410" y="394832"/>
                <a:ext cx="576820"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4" name="TextBox 23">
                <a:extLst>
                  <a:ext uri="{FF2B5EF4-FFF2-40B4-BE49-F238E27FC236}">
                    <a16:creationId xmlns:a16="http://schemas.microsoft.com/office/drawing/2014/main" id="{EDEF47CB-9141-4F8C-BA80-9119A00381CF}"/>
                  </a:ext>
                </a:extLst>
              </p:cNvPr>
              <p:cNvSpPr txBox="1"/>
              <p:nvPr/>
            </p:nvSpPr>
            <p:spPr>
              <a:xfrm>
                <a:off x="1403410" y="467565"/>
                <a:ext cx="504521" cy="461161"/>
              </a:xfrm>
              <a:prstGeom prst="rect">
                <a:avLst/>
              </a:prstGeom>
              <a:noFill/>
            </p:spPr>
            <p:txBody>
              <a:bodyPr>
                <a:spAutoFit/>
              </a:bodyPr>
              <a:lstStyle/>
              <a:p>
                <a:pPr>
                  <a:defRPr/>
                </a:pPr>
                <a:r>
                  <a:rPr lang="en-IE">
                    <a:latin typeface="+mn-lt"/>
                  </a:rPr>
                  <a:t>17</a:t>
                </a:r>
              </a:p>
            </p:txBody>
          </p:sp>
        </p:grpSp>
        <p:grpSp>
          <p:nvGrpSpPr>
            <p:cNvPr id="16394" name="Group 24">
              <a:extLst>
                <a:ext uri="{FF2B5EF4-FFF2-40B4-BE49-F238E27FC236}">
                  <a16:creationId xmlns:a16="http://schemas.microsoft.com/office/drawing/2014/main" id="{47AA2200-BCEB-4F8A-8847-50D7CCA0A8C6}"/>
                </a:ext>
              </a:extLst>
            </p:cNvPr>
            <p:cNvGrpSpPr>
              <a:grpSpLocks/>
            </p:cNvGrpSpPr>
            <p:nvPr/>
          </p:nvGrpSpPr>
          <p:grpSpPr bwMode="auto">
            <a:xfrm>
              <a:off x="2165648" y="3371800"/>
              <a:ext cx="576064" cy="576064"/>
              <a:chOff x="1403648" y="394832"/>
              <a:chExt cx="576064" cy="576064"/>
            </a:xfrm>
          </p:grpSpPr>
          <p:sp>
            <p:nvSpPr>
              <p:cNvPr id="26" name="Oval 25">
                <a:extLst>
                  <a:ext uri="{FF2B5EF4-FFF2-40B4-BE49-F238E27FC236}">
                    <a16:creationId xmlns:a16="http://schemas.microsoft.com/office/drawing/2014/main" id="{F48A9C16-4481-4F85-95D2-74898D70DB9F}"/>
                  </a:ext>
                </a:extLst>
              </p:cNvPr>
              <p:cNvSpPr/>
              <p:nvPr/>
            </p:nvSpPr>
            <p:spPr>
              <a:xfrm>
                <a:off x="1404407" y="394165"/>
                <a:ext cx="575249"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27" name="TextBox 26">
                <a:extLst>
                  <a:ext uri="{FF2B5EF4-FFF2-40B4-BE49-F238E27FC236}">
                    <a16:creationId xmlns:a16="http://schemas.microsoft.com/office/drawing/2014/main" id="{F9EBA9DA-97DD-4617-9DB9-964DAE3B47F4}"/>
                  </a:ext>
                </a:extLst>
              </p:cNvPr>
              <p:cNvSpPr txBox="1"/>
              <p:nvPr/>
            </p:nvSpPr>
            <p:spPr>
              <a:xfrm>
                <a:off x="1404407" y="466898"/>
                <a:ext cx="502950" cy="462709"/>
              </a:xfrm>
              <a:prstGeom prst="rect">
                <a:avLst/>
              </a:prstGeom>
              <a:noFill/>
            </p:spPr>
            <p:txBody>
              <a:bodyPr>
                <a:spAutoFit/>
              </a:bodyPr>
              <a:lstStyle/>
              <a:p>
                <a:pPr>
                  <a:defRPr/>
                </a:pPr>
                <a:r>
                  <a:rPr lang="en-IE">
                    <a:latin typeface="+mn-lt"/>
                  </a:rPr>
                  <a:t>93</a:t>
                </a:r>
              </a:p>
            </p:txBody>
          </p:sp>
        </p:grpSp>
        <p:grpSp>
          <p:nvGrpSpPr>
            <p:cNvPr id="16395" name="Group 27">
              <a:extLst>
                <a:ext uri="{FF2B5EF4-FFF2-40B4-BE49-F238E27FC236}">
                  <a16:creationId xmlns:a16="http://schemas.microsoft.com/office/drawing/2014/main" id="{CC210B7F-39B0-4AEB-A8F2-D38E679F9D20}"/>
                </a:ext>
              </a:extLst>
            </p:cNvPr>
            <p:cNvGrpSpPr>
              <a:grpSpLocks/>
            </p:cNvGrpSpPr>
            <p:nvPr/>
          </p:nvGrpSpPr>
          <p:grpSpPr bwMode="auto">
            <a:xfrm>
              <a:off x="1331640" y="3356992"/>
              <a:ext cx="576064" cy="576064"/>
              <a:chOff x="1403648" y="394832"/>
              <a:chExt cx="576064" cy="576064"/>
            </a:xfrm>
          </p:grpSpPr>
          <p:sp>
            <p:nvSpPr>
              <p:cNvPr id="29" name="Oval 28">
                <a:extLst>
                  <a:ext uri="{FF2B5EF4-FFF2-40B4-BE49-F238E27FC236}">
                    <a16:creationId xmlns:a16="http://schemas.microsoft.com/office/drawing/2014/main" id="{9CB2B2D6-0413-4557-81D1-CCFF8BA253CE}"/>
                  </a:ext>
                </a:extLst>
              </p:cNvPr>
              <p:cNvSpPr/>
              <p:nvPr/>
            </p:nvSpPr>
            <p:spPr>
              <a:xfrm>
                <a:off x="1403833" y="395045"/>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a:p>
            </p:txBody>
          </p:sp>
          <p:sp>
            <p:nvSpPr>
              <p:cNvPr id="30" name="TextBox 29">
                <a:extLst>
                  <a:ext uri="{FF2B5EF4-FFF2-40B4-BE49-F238E27FC236}">
                    <a16:creationId xmlns:a16="http://schemas.microsoft.com/office/drawing/2014/main" id="{FB83B7E0-7935-4754-8701-89FFC98B9376}"/>
                  </a:ext>
                </a:extLst>
              </p:cNvPr>
              <p:cNvSpPr txBox="1"/>
              <p:nvPr/>
            </p:nvSpPr>
            <p:spPr>
              <a:xfrm>
                <a:off x="1403833" y="467778"/>
                <a:ext cx="502950" cy="461161"/>
              </a:xfrm>
              <a:prstGeom prst="rect">
                <a:avLst/>
              </a:prstGeom>
              <a:noFill/>
            </p:spPr>
            <p:txBody>
              <a:bodyPr>
                <a:spAutoFit/>
              </a:bodyPr>
              <a:lstStyle/>
              <a:p>
                <a:pPr>
                  <a:defRPr/>
                </a:pPr>
                <a:r>
                  <a:rPr lang="en-IE">
                    <a:latin typeface="+mn-lt"/>
                  </a:rPr>
                  <a:t>21</a:t>
                </a:r>
              </a:p>
            </p:txBody>
          </p:sp>
        </p:grpSp>
        <p:cxnSp>
          <p:nvCxnSpPr>
            <p:cNvPr id="32" name="Straight Connector 31">
              <a:extLst>
                <a:ext uri="{FF2B5EF4-FFF2-40B4-BE49-F238E27FC236}">
                  <a16:creationId xmlns:a16="http://schemas.microsoft.com/office/drawing/2014/main" id="{9FBF93B5-9DCD-4C61-9E3A-81BCC6379FC2}"/>
                </a:ext>
              </a:extLst>
            </p:cNvPr>
            <p:cNvCxnSpPr/>
            <p:nvPr/>
          </p:nvCxnSpPr>
          <p:spPr>
            <a:xfrm flipH="1">
              <a:off x="1003336" y="1534229"/>
              <a:ext cx="1273092" cy="79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FD4ACD-4373-4631-A5EA-2E9E60A5C76E}"/>
                </a:ext>
              </a:extLst>
            </p:cNvPr>
            <p:cNvCxnSpPr>
              <a:stCxn id="4" idx="2"/>
            </p:cNvCxnSpPr>
            <p:nvPr/>
          </p:nvCxnSpPr>
          <p:spPr>
            <a:xfrm flipH="1">
              <a:off x="2161692" y="1594582"/>
              <a:ext cx="220041" cy="766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7C22-50AC-44F5-9A78-3E887BF0D88C}"/>
                </a:ext>
              </a:extLst>
            </p:cNvPr>
            <p:cNvCxnSpPr>
              <a:endCxn id="14" idx="1"/>
            </p:cNvCxnSpPr>
            <p:nvPr/>
          </p:nvCxnSpPr>
          <p:spPr>
            <a:xfrm>
              <a:off x="2581341" y="1644103"/>
              <a:ext cx="1123778" cy="71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7C0F84-941F-496A-AA37-CAA064889FE5}"/>
                </a:ext>
              </a:extLst>
            </p:cNvPr>
            <p:cNvCxnSpPr/>
            <p:nvPr/>
          </p:nvCxnSpPr>
          <p:spPr>
            <a:xfrm>
              <a:off x="2240278" y="2725817"/>
              <a:ext cx="188606" cy="733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593D88-27B2-41DD-B65F-207304F5E569}"/>
                </a:ext>
              </a:extLst>
            </p:cNvPr>
            <p:cNvCxnSpPr/>
            <p:nvPr/>
          </p:nvCxnSpPr>
          <p:spPr>
            <a:xfrm flipH="1">
              <a:off x="1690176" y="2725817"/>
              <a:ext cx="220041" cy="766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D7C6BF-6713-4C17-A701-0116A62B7945}"/>
                </a:ext>
              </a:extLst>
            </p:cNvPr>
            <p:cNvCxnSpPr>
              <a:stCxn id="14" idx="5"/>
              <a:endCxn id="18" idx="0"/>
            </p:cNvCxnSpPr>
            <p:nvPr/>
          </p:nvCxnSpPr>
          <p:spPr>
            <a:xfrm>
              <a:off x="4113766" y="2769148"/>
              <a:ext cx="554817" cy="671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5C669B-F0AC-4DB0-B346-595359FCF316}"/>
                </a:ext>
              </a:extLst>
            </p:cNvPr>
            <p:cNvCxnSpPr>
              <a:endCxn id="21" idx="0"/>
            </p:cNvCxnSpPr>
            <p:nvPr/>
          </p:nvCxnSpPr>
          <p:spPr>
            <a:xfrm>
              <a:off x="3862291" y="2866642"/>
              <a:ext cx="62869" cy="634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3E4D6-1629-42EE-A638-B331703CB316}"/>
                </a:ext>
              </a:extLst>
            </p:cNvPr>
            <p:cNvCxnSpPr>
              <a:endCxn id="24" idx="0"/>
            </p:cNvCxnSpPr>
            <p:nvPr/>
          </p:nvCxnSpPr>
          <p:spPr>
            <a:xfrm flipH="1">
              <a:off x="3252464" y="2758316"/>
              <a:ext cx="427507" cy="701025"/>
            </a:xfrm>
            <a:prstGeom prst="line">
              <a:avLst/>
            </a:prstGeom>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E7B2713A-8A90-44C0-866D-347AA13833D6}"/>
                </a:ext>
              </a:extLst>
            </p:cNvPr>
            <p:cNvSpPr txBox="1">
              <a:spLocks/>
            </p:cNvSpPr>
            <p:nvPr/>
          </p:nvSpPr>
          <p:spPr>
            <a:xfrm>
              <a:off x="4041467" y="792968"/>
              <a:ext cx="4990206" cy="51872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IE" altLang="en-US" sz="2800" kern="0"/>
                <a:t>Array based leftmost child rightmost sibling</a:t>
              </a:r>
            </a:p>
          </p:txBody>
        </p:sp>
      </p:grpSp>
      <p:graphicFrame>
        <p:nvGraphicFramePr>
          <p:cNvPr id="6" name="Table 6">
            <a:extLst>
              <a:ext uri="{FF2B5EF4-FFF2-40B4-BE49-F238E27FC236}">
                <a16:creationId xmlns:a16="http://schemas.microsoft.com/office/drawing/2014/main" id="{28A7E961-4FD4-4C35-861B-DAA8393F09F6}"/>
              </a:ext>
            </a:extLst>
          </p:cNvPr>
          <p:cNvGraphicFramePr>
            <a:graphicFrameLocks noGrp="1"/>
          </p:cNvGraphicFramePr>
          <p:nvPr>
            <p:extLst>
              <p:ext uri="{D42A27DB-BD31-4B8C-83A1-F6EECF244321}">
                <p14:modId xmlns:p14="http://schemas.microsoft.com/office/powerpoint/2010/main" val="2749406422"/>
              </p:ext>
            </p:extLst>
          </p:nvPr>
        </p:nvGraphicFramePr>
        <p:xfrm>
          <a:off x="5321568" y="1188782"/>
          <a:ext cx="3160769" cy="3196480"/>
        </p:xfrm>
        <a:graphic>
          <a:graphicData uri="http://schemas.openxmlformats.org/drawingml/2006/table">
            <a:tbl>
              <a:tblPr firstRow="1" bandRow="1">
                <a:tableStyleId>{5C22544A-7EE6-4342-B048-85BDC9FD1C3A}</a:tableStyleId>
              </a:tblPr>
              <a:tblGrid>
                <a:gridCol w="723095">
                  <a:extLst>
                    <a:ext uri="{9D8B030D-6E8A-4147-A177-3AD203B41FA5}">
                      <a16:colId xmlns:a16="http://schemas.microsoft.com/office/drawing/2014/main" val="3277610610"/>
                    </a:ext>
                  </a:extLst>
                </a:gridCol>
                <a:gridCol w="812558">
                  <a:extLst>
                    <a:ext uri="{9D8B030D-6E8A-4147-A177-3AD203B41FA5}">
                      <a16:colId xmlns:a16="http://schemas.microsoft.com/office/drawing/2014/main" val="1574351298"/>
                    </a:ext>
                  </a:extLst>
                </a:gridCol>
                <a:gridCol w="812558">
                  <a:extLst>
                    <a:ext uri="{9D8B030D-6E8A-4147-A177-3AD203B41FA5}">
                      <a16:colId xmlns:a16="http://schemas.microsoft.com/office/drawing/2014/main" val="2430870040"/>
                    </a:ext>
                  </a:extLst>
                </a:gridCol>
                <a:gridCol w="812558">
                  <a:extLst>
                    <a:ext uri="{9D8B030D-6E8A-4147-A177-3AD203B41FA5}">
                      <a16:colId xmlns:a16="http://schemas.microsoft.com/office/drawing/2014/main" val="3775508780"/>
                    </a:ext>
                  </a:extLst>
                </a:gridCol>
              </a:tblGrid>
              <a:tr h="272642">
                <a:tc>
                  <a:txBody>
                    <a:bodyPr/>
                    <a:lstStyle/>
                    <a:p>
                      <a:r>
                        <a:rPr lang="en-US" sz="1400"/>
                        <a:t>Node</a:t>
                      </a:r>
                      <a:endParaRPr lang="en-IE" sz="1400"/>
                    </a:p>
                  </a:txBody>
                  <a:tcPr/>
                </a:tc>
                <a:tc>
                  <a:txBody>
                    <a:bodyPr/>
                    <a:lstStyle/>
                    <a:p>
                      <a:r>
                        <a:rPr lang="en-US" sz="1400"/>
                        <a:t>LMC</a:t>
                      </a:r>
                      <a:endParaRPr lang="en-IE" sz="1400"/>
                    </a:p>
                  </a:txBody>
                  <a:tcPr/>
                </a:tc>
                <a:tc>
                  <a:txBody>
                    <a:bodyPr/>
                    <a:lstStyle/>
                    <a:p>
                      <a:r>
                        <a:rPr lang="en-US" sz="1400"/>
                        <a:t>RMS</a:t>
                      </a:r>
                      <a:endParaRPr lang="en-IE" sz="1400"/>
                    </a:p>
                  </a:txBody>
                  <a:tcPr/>
                </a:tc>
                <a:tc>
                  <a:txBody>
                    <a:bodyPr/>
                    <a:lstStyle/>
                    <a:p>
                      <a:r>
                        <a:rPr lang="en-US" sz="1400"/>
                        <a:t>Parent</a:t>
                      </a:r>
                      <a:endParaRPr lang="en-IE" sz="1400"/>
                    </a:p>
                  </a:txBody>
                  <a:tcPr/>
                </a:tc>
                <a:extLst>
                  <a:ext uri="{0D108BD9-81ED-4DB2-BD59-A6C34878D82A}">
                    <a16:rowId xmlns:a16="http://schemas.microsoft.com/office/drawing/2014/main" val="3881593635"/>
                  </a:ext>
                </a:extLst>
              </a:tr>
              <a:tr h="209489">
                <a:tc>
                  <a:txBody>
                    <a:bodyPr/>
                    <a:lstStyle/>
                    <a:p>
                      <a:r>
                        <a:rPr lang="en-US" sz="1200"/>
                        <a:t>25</a:t>
                      </a:r>
                      <a:endParaRPr lang="en-IE" sz="1200"/>
                    </a:p>
                  </a:txBody>
                  <a:tcPr/>
                </a:tc>
                <a:tc>
                  <a:txBody>
                    <a:bodyPr/>
                    <a:lstStyle/>
                    <a:p>
                      <a:r>
                        <a:rPr lang="en-US" sz="1200"/>
                        <a:t>1</a:t>
                      </a:r>
                      <a:endParaRPr lang="en-IE" sz="1200"/>
                    </a:p>
                  </a:txBody>
                  <a:tcPr/>
                </a:tc>
                <a:tc>
                  <a:txBody>
                    <a:bodyPr/>
                    <a:lstStyle/>
                    <a:p>
                      <a:r>
                        <a:rPr lang="en-US" sz="1200"/>
                        <a:t>null</a:t>
                      </a:r>
                      <a:endParaRPr lang="en-IE" sz="1200"/>
                    </a:p>
                  </a:txBody>
                  <a:tcPr/>
                </a:tc>
                <a:tc>
                  <a:txBody>
                    <a:bodyPr/>
                    <a:lstStyle/>
                    <a:p>
                      <a:endParaRPr lang="en-IE" sz="1200"/>
                    </a:p>
                  </a:txBody>
                  <a:tcPr/>
                </a:tc>
                <a:extLst>
                  <a:ext uri="{0D108BD9-81ED-4DB2-BD59-A6C34878D82A}">
                    <a16:rowId xmlns:a16="http://schemas.microsoft.com/office/drawing/2014/main" val="3796998031"/>
                  </a:ext>
                </a:extLst>
              </a:tr>
              <a:tr h="327170">
                <a:tc>
                  <a:txBody>
                    <a:bodyPr/>
                    <a:lstStyle/>
                    <a:p>
                      <a:r>
                        <a:rPr lang="en-US" sz="1200"/>
                        <a:t>31</a:t>
                      </a:r>
                      <a:endParaRPr lang="en-IE" sz="1200"/>
                    </a:p>
                  </a:txBody>
                  <a:tcPr/>
                </a:tc>
                <a:tc>
                  <a:txBody>
                    <a:bodyPr/>
                    <a:lstStyle/>
                    <a:p>
                      <a:r>
                        <a:rPr lang="en-US" sz="1200"/>
                        <a:t>null</a:t>
                      </a:r>
                      <a:endParaRPr lang="en-IE" sz="1200"/>
                    </a:p>
                  </a:txBody>
                  <a:tcPr/>
                </a:tc>
                <a:tc>
                  <a:txBody>
                    <a:bodyPr/>
                    <a:lstStyle/>
                    <a:p>
                      <a:r>
                        <a:rPr lang="en-US" sz="1200"/>
                        <a:t>2</a:t>
                      </a:r>
                      <a:endParaRPr lang="en-IE" sz="1200"/>
                    </a:p>
                  </a:txBody>
                  <a:tcPr/>
                </a:tc>
                <a:tc>
                  <a:txBody>
                    <a:bodyPr/>
                    <a:lstStyle/>
                    <a:p>
                      <a:endParaRPr lang="en-IE" sz="1200"/>
                    </a:p>
                  </a:txBody>
                  <a:tcPr/>
                </a:tc>
                <a:extLst>
                  <a:ext uri="{0D108BD9-81ED-4DB2-BD59-A6C34878D82A}">
                    <a16:rowId xmlns:a16="http://schemas.microsoft.com/office/drawing/2014/main" val="824459526"/>
                  </a:ext>
                </a:extLst>
              </a:tr>
              <a:tr h="327170">
                <a:tc>
                  <a:txBody>
                    <a:bodyPr/>
                    <a:lstStyle/>
                    <a:p>
                      <a:r>
                        <a:rPr lang="en-US" sz="1200"/>
                        <a:t>6</a:t>
                      </a:r>
                      <a:endParaRPr lang="en-IE" sz="1200"/>
                    </a:p>
                  </a:txBody>
                  <a:tcPr/>
                </a:tc>
                <a:tc>
                  <a:txBody>
                    <a:bodyPr/>
                    <a:lstStyle/>
                    <a:p>
                      <a:r>
                        <a:rPr lang="en-US" sz="1200"/>
                        <a:t>4</a:t>
                      </a:r>
                      <a:endParaRPr lang="en-IE" sz="1200"/>
                    </a:p>
                  </a:txBody>
                  <a:tcPr/>
                </a:tc>
                <a:tc>
                  <a:txBody>
                    <a:bodyPr/>
                    <a:lstStyle/>
                    <a:p>
                      <a:r>
                        <a:rPr lang="en-US" sz="1200"/>
                        <a:t>3</a:t>
                      </a:r>
                      <a:endParaRPr lang="en-IE" sz="1200"/>
                    </a:p>
                  </a:txBody>
                  <a:tcPr/>
                </a:tc>
                <a:tc>
                  <a:txBody>
                    <a:bodyPr/>
                    <a:lstStyle/>
                    <a:p>
                      <a:endParaRPr lang="en-IE" sz="1200"/>
                    </a:p>
                  </a:txBody>
                  <a:tcPr/>
                </a:tc>
                <a:extLst>
                  <a:ext uri="{0D108BD9-81ED-4DB2-BD59-A6C34878D82A}">
                    <a16:rowId xmlns:a16="http://schemas.microsoft.com/office/drawing/2014/main" val="2630186997"/>
                  </a:ext>
                </a:extLst>
              </a:tr>
              <a:tr h="327170">
                <a:tc>
                  <a:txBody>
                    <a:bodyPr/>
                    <a:lstStyle/>
                    <a:p>
                      <a:r>
                        <a:rPr lang="en-US" sz="1200"/>
                        <a:t>14</a:t>
                      </a:r>
                      <a:endParaRPr lang="en-IE" sz="1200"/>
                    </a:p>
                  </a:txBody>
                  <a:tcPr/>
                </a:tc>
                <a:tc>
                  <a:txBody>
                    <a:bodyPr/>
                    <a:lstStyle/>
                    <a:p>
                      <a:r>
                        <a:rPr lang="en-US" sz="1200"/>
                        <a:t>6</a:t>
                      </a:r>
                      <a:endParaRPr lang="en-IE" sz="1200"/>
                    </a:p>
                  </a:txBody>
                  <a:tcPr/>
                </a:tc>
                <a:tc>
                  <a:txBody>
                    <a:bodyPr/>
                    <a:lstStyle/>
                    <a:p>
                      <a:r>
                        <a:rPr lang="en-US" sz="1200"/>
                        <a:t>null</a:t>
                      </a:r>
                      <a:endParaRPr lang="en-IE" sz="1200"/>
                    </a:p>
                  </a:txBody>
                  <a:tcPr/>
                </a:tc>
                <a:tc>
                  <a:txBody>
                    <a:bodyPr/>
                    <a:lstStyle/>
                    <a:p>
                      <a:endParaRPr lang="en-IE" sz="1200"/>
                    </a:p>
                  </a:txBody>
                  <a:tcPr/>
                </a:tc>
                <a:extLst>
                  <a:ext uri="{0D108BD9-81ED-4DB2-BD59-A6C34878D82A}">
                    <a16:rowId xmlns:a16="http://schemas.microsoft.com/office/drawing/2014/main" val="3889413218"/>
                  </a:ext>
                </a:extLst>
              </a:tr>
              <a:tr h="327170">
                <a:tc>
                  <a:txBody>
                    <a:bodyPr/>
                    <a:lstStyle/>
                    <a:p>
                      <a:r>
                        <a:rPr lang="en-US" sz="1200"/>
                        <a:t>21</a:t>
                      </a:r>
                      <a:endParaRPr lang="en-IE" sz="1200"/>
                    </a:p>
                  </a:txBody>
                  <a:tcPr/>
                </a:tc>
                <a:tc>
                  <a:txBody>
                    <a:bodyPr/>
                    <a:lstStyle/>
                    <a:p>
                      <a:r>
                        <a:rPr lang="en-US" sz="1200"/>
                        <a:t>null</a:t>
                      </a:r>
                      <a:endParaRPr lang="en-IE" sz="1200"/>
                    </a:p>
                  </a:txBody>
                  <a:tcPr/>
                </a:tc>
                <a:tc>
                  <a:txBody>
                    <a:bodyPr/>
                    <a:lstStyle/>
                    <a:p>
                      <a:r>
                        <a:rPr lang="en-US" sz="1200"/>
                        <a:t>5</a:t>
                      </a:r>
                      <a:endParaRPr lang="en-IE" sz="1200"/>
                    </a:p>
                  </a:txBody>
                  <a:tcPr/>
                </a:tc>
                <a:tc>
                  <a:txBody>
                    <a:bodyPr/>
                    <a:lstStyle/>
                    <a:p>
                      <a:endParaRPr lang="en-IE" sz="1200"/>
                    </a:p>
                  </a:txBody>
                  <a:tcPr/>
                </a:tc>
                <a:extLst>
                  <a:ext uri="{0D108BD9-81ED-4DB2-BD59-A6C34878D82A}">
                    <a16:rowId xmlns:a16="http://schemas.microsoft.com/office/drawing/2014/main" val="2116495484"/>
                  </a:ext>
                </a:extLst>
              </a:tr>
              <a:tr h="327170">
                <a:tc>
                  <a:txBody>
                    <a:bodyPr/>
                    <a:lstStyle/>
                    <a:p>
                      <a:r>
                        <a:rPr lang="en-US" sz="1200"/>
                        <a:t>93</a:t>
                      </a:r>
                      <a:endParaRPr lang="en-IE" sz="1200"/>
                    </a:p>
                  </a:txBody>
                  <a:tcPr/>
                </a:tc>
                <a:tc>
                  <a:txBody>
                    <a:bodyPr/>
                    <a:lstStyle/>
                    <a:p>
                      <a:r>
                        <a:rPr lang="en-US" sz="1200"/>
                        <a:t>null</a:t>
                      </a:r>
                      <a:endParaRPr lang="en-IE" sz="1200"/>
                    </a:p>
                  </a:txBody>
                  <a:tcPr/>
                </a:tc>
                <a:tc>
                  <a:txBody>
                    <a:bodyPr/>
                    <a:lstStyle/>
                    <a:p>
                      <a:r>
                        <a:rPr lang="en-US" sz="1200"/>
                        <a:t>null</a:t>
                      </a:r>
                      <a:endParaRPr lang="en-IE" sz="1200"/>
                    </a:p>
                  </a:txBody>
                  <a:tcPr/>
                </a:tc>
                <a:tc>
                  <a:txBody>
                    <a:bodyPr/>
                    <a:lstStyle/>
                    <a:p>
                      <a:endParaRPr lang="en-IE" sz="1200"/>
                    </a:p>
                  </a:txBody>
                  <a:tcPr/>
                </a:tc>
                <a:extLst>
                  <a:ext uri="{0D108BD9-81ED-4DB2-BD59-A6C34878D82A}">
                    <a16:rowId xmlns:a16="http://schemas.microsoft.com/office/drawing/2014/main" val="2893759006"/>
                  </a:ext>
                </a:extLst>
              </a:tr>
              <a:tr h="327170">
                <a:tc>
                  <a:txBody>
                    <a:bodyPr/>
                    <a:lstStyle/>
                    <a:p>
                      <a:r>
                        <a:rPr lang="en-US" sz="1200"/>
                        <a:t>17</a:t>
                      </a:r>
                      <a:endParaRPr lang="en-IE" sz="1200"/>
                    </a:p>
                  </a:txBody>
                  <a:tcPr/>
                </a:tc>
                <a:tc>
                  <a:txBody>
                    <a:bodyPr/>
                    <a:lstStyle/>
                    <a:p>
                      <a:r>
                        <a:rPr lang="en-US" sz="1200"/>
                        <a:t>null</a:t>
                      </a:r>
                      <a:endParaRPr lang="en-IE" sz="1200"/>
                    </a:p>
                  </a:txBody>
                  <a:tcPr/>
                </a:tc>
                <a:tc>
                  <a:txBody>
                    <a:bodyPr/>
                    <a:lstStyle/>
                    <a:p>
                      <a:r>
                        <a:rPr lang="en-US" sz="1200" dirty="0"/>
                        <a:t>7</a:t>
                      </a:r>
                      <a:endParaRPr lang="en-IE" sz="1200" dirty="0"/>
                    </a:p>
                  </a:txBody>
                  <a:tcPr/>
                </a:tc>
                <a:tc>
                  <a:txBody>
                    <a:bodyPr/>
                    <a:lstStyle/>
                    <a:p>
                      <a:endParaRPr lang="en-IE" sz="1200"/>
                    </a:p>
                  </a:txBody>
                  <a:tcPr/>
                </a:tc>
                <a:extLst>
                  <a:ext uri="{0D108BD9-81ED-4DB2-BD59-A6C34878D82A}">
                    <a16:rowId xmlns:a16="http://schemas.microsoft.com/office/drawing/2014/main" val="3834223538"/>
                  </a:ext>
                </a:extLst>
              </a:tr>
              <a:tr h="327170">
                <a:tc>
                  <a:txBody>
                    <a:bodyPr/>
                    <a:lstStyle/>
                    <a:p>
                      <a:r>
                        <a:rPr lang="en-US" sz="1200"/>
                        <a:t>18</a:t>
                      </a:r>
                      <a:endParaRPr lang="en-IE" sz="1200"/>
                    </a:p>
                  </a:txBody>
                  <a:tcPr/>
                </a:tc>
                <a:tc>
                  <a:txBody>
                    <a:bodyPr/>
                    <a:lstStyle/>
                    <a:p>
                      <a:r>
                        <a:rPr lang="en-US" sz="1200"/>
                        <a:t>null</a:t>
                      </a:r>
                      <a:endParaRPr lang="en-IE" sz="1200"/>
                    </a:p>
                  </a:txBody>
                  <a:tcPr/>
                </a:tc>
                <a:tc>
                  <a:txBody>
                    <a:bodyPr/>
                    <a:lstStyle/>
                    <a:p>
                      <a:r>
                        <a:rPr lang="en-US" sz="1200" dirty="0"/>
                        <a:t>8</a:t>
                      </a:r>
                      <a:endParaRPr lang="en-IE" sz="1200" dirty="0"/>
                    </a:p>
                  </a:txBody>
                  <a:tcPr/>
                </a:tc>
                <a:tc>
                  <a:txBody>
                    <a:bodyPr/>
                    <a:lstStyle/>
                    <a:p>
                      <a:endParaRPr lang="en-IE" sz="1200"/>
                    </a:p>
                  </a:txBody>
                  <a:tcPr/>
                </a:tc>
                <a:extLst>
                  <a:ext uri="{0D108BD9-81ED-4DB2-BD59-A6C34878D82A}">
                    <a16:rowId xmlns:a16="http://schemas.microsoft.com/office/drawing/2014/main" val="3353931920"/>
                  </a:ext>
                </a:extLst>
              </a:tr>
              <a:tr h="327170">
                <a:tc>
                  <a:txBody>
                    <a:bodyPr/>
                    <a:lstStyle/>
                    <a:p>
                      <a:r>
                        <a:rPr lang="en-US" sz="1200"/>
                        <a:t>19</a:t>
                      </a:r>
                      <a:endParaRPr lang="en-IE" sz="1200"/>
                    </a:p>
                  </a:txBody>
                  <a:tcPr/>
                </a:tc>
                <a:tc>
                  <a:txBody>
                    <a:bodyPr/>
                    <a:lstStyle/>
                    <a:p>
                      <a:r>
                        <a:rPr lang="en-US" sz="1200"/>
                        <a:t>null</a:t>
                      </a:r>
                      <a:endParaRPr lang="en-IE" sz="1200"/>
                    </a:p>
                  </a:txBody>
                  <a:tcPr/>
                </a:tc>
                <a:tc>
                  <a:txBody>
                    <a:bodyPr/>
                    <a:lstStyle/>
                    <a:p>
                      <a:r>
                        <a:rPr lang="en-US" sz="1200"/>
                        <a:t>null</a:t>
                      </a:r>
                      <a:endParaRPr lang="en-IE" sz="1200"/>
                    </a:p>
                  </a:txBody>
                  <a:tcPr/>
                </a:tc>
                <a:tc>
                  <a:txBody>
                    <a:bodyPr/>
                    <a:lstStyle/>
                    <a:p>
                      <a:endParaRPr lang="en-IE" sz="1200" dirty="0"/>
                    </a:p>
                  </a:txBody>
                  <a:tcPr/>
                </a:tc>
                <a:extLst>
                  <a:ext uri="{0D108BD9-81ED-4DB2-BD59-A6C34878D82A}">
                    <a16:rowId xmlns:a16="http://schemas.microsoft.com/office/drawing/2014/main" val="1798793575"/>
                  </a:ext>
                </a:extLst>
              </a:tr>
            </a:tbl>
          </a:graphicData>
        </a:graphic>
      </p:graphicFrame>
      <p:sp>
        <p:nvSpPr>
          <p:cNvPr id="45" name="TextBox 44">
            <a:extLst>
              <a:ext uri="{FF2B5EF4-FFF2-40B4-BE49-F238E27FC236}">
                <a16:creationId xmlns:a16="http://schemas.microsoft.com/office/drawing/2014/main" id="{FC86FF13-D584-40A9-BE0D-56181E3FFE8D}"/>
              </a:ext>
            </a:extLst>
          </p:cNvPr>
          <p:cNvSpPr txBox="1"/>
          <p:nvPr/>
        </p:nvSpPr>
        <p:spPr>
          <a:xfrm>
            <a:off x="935860" y="4492516"/>
            <a:ext cx="3796541" cy="2246769"/>
          </a:xfrm>
          <a:prstGeom prst="rect">
            <a:avLst/>
          </a:prstGeom>
          <a:noFill/>
        </p:spPr>
        <p:txBody>
          <a:bodyPr wrap="square">
            <a:spAutoFit/>
          </a:bodyPr>
          <a:lstStyle/>
          <a:p>
            <a:pPr algn="just" eaLnBrk="1" hangingPunct="1">
              <a:buFontTx/>
              <a:buNone/>
            </a:pPr>
            <a:r>
              <a:rPr lang="en-US" altLang="en-US" sz="2000" b="1">
                <a:solidFill>
                  <a:schemeClr val="accent2"/>
                </a:solidFill>
                <a:latin typeface="+mn-lt"/>
              </a:rPr>
              <a:t>Discuss Algorithms:</a:t>
            </a:r>
          </a:p>
          <a:p>
            <a:pPr marL="342900" indent="-342900" algn="just" eaLnBrk="1" hangingPunct="1">
              <a:buFont typeface="Arial" panose="020B0604020202020204" pitchFamily="34" charset="0"/>
              <a:buChar char="•"/>
            </a:pPr>
            <a:r>
              <a:rPr lang="en-US" altLang="en-US" sz="2000">
                <a:latin typeface="+mn-lt"/>
              </a:rPr>
              <a:t>Top down: parent to child</a:t>
            </a:r>
          </a:p>
          <a:p>
            <a:pPr marL="342900" indent="-342900" algn="just" eaLnBrk="1" hangingPunct="1">
              <a:buFont typeface="Arial" panose="020B0604020202020204" pitchFamily="34" charset="0"/>
              <a:buChar char="•"/>
            </a:pPr>
            <a:r>
              <a:rPr lang="en-US" altLang="en-US" sz="2000">
                <a:latin typeface="+mn-lt"/>
              </a:rPr>
              <a:t>Bottom up: child to parent</a:t>
            </a:r>
          </a:p>
          <a:p>
            <a:pPr marL="342900" indent="-342900" algn="just" eaLnBrk="1" hangingPunct="1">
              <a:buFont typeface="Arial" panose="020B0604020202020204" pitchFamily="34" charset="0"/>
              <a:buChar char="•"/>
            </a:pPr>
            <a:r>
              <a:rPr lang="en-US" altLang="en-US" sz="2000" err="1">
                <a:latin typeface="+mn-lt"/>
              </a:rPr>
              <a:t>IsLeaf</a:t>
            </a:r>
            <a:r>
              <a:rPr lang="en-US" altLang="en-US" sz="2000">
                <a:latin typeface="+mn-lt"/>
              </a:rPr>
              <a:t>()</a:t>
            </a:r>
          </a:p>
          <a:p>
            <a:pPr marL="342900" indent="-342900" algn="just" eaLnBrk="1" hangingPunct="1">
              <a:buFont typeface="Arial" panose="020B0604020202020204" pitchFamily="34" charset="0"/>
              <a:buChar char="•"/>
            </a:pPr>
            <a:r>
              <a:rPr lang="en-US" altLang="en-US" sz="2000">
                <a:latin typeface="+mn-lt"/>
              </a:rPr>
              <a:t>Parent()</a:t>
            </a:r>
          </a:p>
          <a:p>
            <a:pPr marL="342900" indent="-342900" algn="just" eaLnBrk="1" hangingPunct="1">
              <a:buFont typeface="Arial" panose="020B0604020202020204" pitchFamily="34" charset="0"/>
              <a:buChar char="•"/>
            </a:pPr>
            <a:r>
              <a:rPr lang="en-US" altLang="en-US" sz="2000">
                <a:latin typeface="+mn-lt"/>
              </a:rPr>
              <a:t>Sibling()</a:t>
            </a:r>
          </a:p>
          <a:p>
            <a:pPr marL="342900" indent="-342900" algn="just" eaLnBrk="1" hangingPunct="1">
              <a:buFont typeface="Arial" panose="020B0604020202020204" pitchFamily="34" charset="0"/>
              <a:buChar char="•"/>
            </a:pPr>
            <a:r>
              <a:rPr lang="en-US" altLang="en-US" sz="2000">
                <a:latin typeface="+mn-lt"/>
              </a:rPr>
              <a:t>Children()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4060CF2-8BA2-4FFE-B10E-B19834BF1B80}"/>
                  </a:ext>
                </a:extLst>
              </p14:cNvPr>
              <p14:cNvContentPartPr/>
              <p14:nvPr/>
            </p14:nvContentPartPr>
            <p14:xfrm>
              <a:off x="5062053" y="1548511"/>
              <a:ext cx="188280" cy="122040"/>
            </p14:xfrm>
          </p:contentPart>
        </mc:Choice>
        <mc:Fallback xmlns="">
          <p:pic>
            <p:nvPicPr>
              <p:cNvPr id="2" name="Ink 1">
                <a:extLst>
                  <a:ext uri="{FF2B5EF4-FFF2-40B4-BE49-F238E27FC236}">
                    <a16:creationId xmlns:a16="http://schemas.microsoft.com/office/drawing/2014/main" id="{64060CF2-8BA2-4FFE-B10E-B19834BF1B80}"/>
                  </a:ext>
                </a:extLst>
              </p:cNvPr>
              <p:cNvPicPr/>
              <p:nvPr/>
            </p:nvPicPr>
            <p:blipFill>
              <a:blip r:embed="rId3"/>
              <a:stretch>
                <a:fillRect/>
              </a:stretch>
            </p:blipFill>
            <p:spPr>
              <a:xfrm>
                <a:off x="5053413" y="1539511"/>
                <a:ext cx="205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5842EAF-13EA-45CA-BE17-148933D8A28A}"/>
                  </a:ext>
                </a:extLst>
              </p14:cNvPr>
              <p14:cNvContentPartPr/>
              <p14:nvPr/>
            </p14:nvContentPartPr>
            <p14:xfrm>
              <a:off x="5124693" y="1931911"/>
              <a:ext cx="37440" cy="82800"/>
            </p14:xfrm>
          </p:contentPart>
        </mc:Choice>
        <mc:Fallback xmlns="">
          <p:pic>
            <p:nvPicPr>
              <p:cNvPr id="3" name="Ink 2">
                <a:extLst>
                  <a:ext uri="{FF2B5EF4-FFF2-40B4-BE49-F238E27FC236}">
                    <a16:creationId xmlns:a16="http://schemas.microsoft.com/office/drawing/2014/main" id="{65842EAF-13EA-45CA-BE17-148933D8A28A}"/>
                  </a:ext>
                </a:extLst>
              </p:cNvPr>
              <p:cNvPicPr/>
              <p:nvPr/>
            </p:nvPicPr>
            <p:blipFill>
              <a:blip r:embed="rId5"/>
              <a:stretch>
                <a:fillRect/>
              </a:stretch>
            </p:blipFill>
            <p:spPr>
              <a:xfrm>
                <a:off x="5115693" y="1922911"/>
                <a:ext cx="55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7082893-3489-47CF-9E5C-7C6FF2FE20FA}"/>
                  </a:ext>
                </a:extLst>
              </p14:cNvPr>
              <p14:cNvContentPartPr/>
              <p14:nvPr/>
            </p14:nvContentPartPr>
            <p14:xfrm>
              <a:off x="5117133" y="2228551"/>
              <a:ext cx="151920" cy="103680"/>
            </p14:xfrm>
          </p:contentPart>
        </mc:Choice>
        <mc:Fallback xmlns="">
          <p:pic>
            <p:nvPicPr>
              <p:cNvPr id="7" name="Ink 6">
                <a:extLst>
                  <a:ext uri="{FF2B5EF4-FFF2-40B4-BE49-F238E27FC236}">
                    <a16:creationId xmlns:a16="http://schemas.microsoft.com/office/drawing/2014/main" id="{F7082893-3489-47CF-9E5C-7C6FF2FE20FA}"/>
                  </a:ext>
                </a:extLst>
              </p:cNvPr>
              <p:cNvPicPr/>
              <p:nvPr/>
            </p:nvPicPr>
            <p:blipFill>
              <a:blip r:embed="rId7"/>
              <a:stretch>
                <a:fillRect/>
              </a:stretch>
            </p:blipFill>
            <p:spPr>
              <a:xfrm>
                <a:off x="5108493" y="2219551"/>
                <a:ext cx="169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183DD8F-E0E8-415E-8F90-839F29952CB7}"/>
                  </a:ext>
                </a:extLst>
              </p14:cNvPr>
              <p14:cNvContentPartPr/>
              <p14:nvPr/>
            </p14:nvContentPartPr>
            <p14:xfrm>
              <a:off x="5147013" y="2537431"/>
              <a:ext cx="66960" cy="126360"/>
            </p14:xfrm>
          </p:contentPart>
        </mc:Choice>
        <mc:Fallback xmlns="">
          <p:pic>
            <p:nvPicPr>
              <p:cNvPr id="10" name="Ink 9">
                <a:extLst>
                  <a:ext uri="{FF2B5EF4-FFF2-40B4-BE49-F238E27FC236}">
                    <a16:creationId xmlns:a16="http://schemas.microsoft.com/office/drawing/2014/main" id="{D183DD8F-E0E8-415E-8F90-839F29952CB7}"/>
                  </a:ext>
                </a:extLst>
              </p:cNvPr>
              <p:cNvPicPr/>
              <p:nvPr/>
            </p:nvPicPr>
            <p:blipFill>
              <a:blip r:embed="rId9"/>
              <a:stretch>
                <a:fillRect/>
              </a:stretch>
            </p:blipFill>
            <p:spPr>
              <a:xfrm>
                <a:off x="5138013" y="2528431"/>
                <a:ext cx="84600" cy="144000"/>
              </a:xfrm>
              <a:prstGeom prst="rect">
                <a:avLst/>
              </a:prstGeom>
            </p:spPr>
          </p:pic>
        </mc:Fallback>
      </mc:AlternateContent>
      <p:grpSp>
        <p:nvGrpSpPr>
          <p:cNvPr id="16397" name="Group 16396">
            <a:extLst>
              <a:ext uri="{FF2B5EF4-FFF2-40B4-BE49-F238E27FC236}">
                <a16:creationId xmlns:a16="http://schemas.microsoft.com/office/drawing/2014/main" id="{9BA5FF3A-85F3-4C8D-91E1-F561DDDA46B4}"/>
              </a:ext>
            </a:extLst>
          </p:cNvPr>
          <p:cNvGrpSpPr/>
          <p:nvPr/>
        </p:nvGrpSpPr>
        <p:grpSpPr>
          <a:xfrm>
            <a:off x="5138373" y="2884111"/>
            <a:ext cx="158400" cy="98280"/>
            <a:chOff x="5138373" y="2884111"/>
            <a:chExt cx="158400" cy="9828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C6FBE88-DE83-47AD-BBFE-033813271F97}"/>
                    </a:ext>
                  </a:extLst>
                </p14:cNvPr>
                <p14:cNvContentPartPr/>
                <p14:nvPr/>
              </p14:nvContentPartPr>
              <p14:xfrm>
                <a:off x="5138373" y="2884111"/>
                <a:ext cx="158400" cy="82080"/>
              </p14:xfrm>
            </p:contentPart>
          </mc:Choice>
          <mc:Fallback xmlns="">
            <p:pic>
              <p:nvPicPr>
                <p:cNvPr id="13" name="Ink 12">
                  <a:extLst>
                    <a:ext uri="{FF2B5EF4-FFF2-40B4-BE49-F238E27FC236}">
                      <a16:creationId xmlns:a16="http://schemas.microsoft.com/office/drawing/2014/main" id="{EC6FBE88-DE83-47AD-BBFE-033813271F97}"/>
                    </a:ext>
                  </a:extLst>
                </p:cNvPr>
                <p:cNvPicPr/>
                <p:nvPr/>
              </p:nvPicPr>
              <p:blipFill>
                <a:blip r:embed="rId11"/>
                <a:stretch>
                  <a:fillRect/>
                </a:stretch>
              </p:blipFill>
              <p:spPr>
                <a:xfrm>
                  <a:off x="5129373" y="2875111"/>
                  <a:ext cx="176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A7FB8B1-398F-483A-91A9-80426E632511}"/>
                    </a:ext>
                  </a:extLst>
                </p14:cNvPr>
                <p14:cNvContentPartPr/>
                <p14:nvPr/>
              </p14:nvContentPartPr>
              <p14:xfrm>
                <a:off x="5225493" y="2890231"/>
                <a:ext cx="39960" cy="92160"/>
              </p14:xfrm>
            </p:contentPart>
          </mc:Choice>
          <mc:Fallback xmlns="">
            <p:pic>
              <p:nvPicPr>
                <p:cNvPr id="16" name="Ink 15">
                  <a:extLst>
                    <a:ext uri="{FF2B5EF4-FFF2-40B4-BE49-F238E27FC236}">
                      <a16:creationId xmlns:a16="http://schemas.microsoft.com/office/drawing/2014/main" id="{2A7FB8B1-398F-483A-91A9-80426E632511}"/>
                    </a:ext>
                  </a:extLst>
                </p:cNvPr>
                <p:cNvPicPr/>
                <p:nvPr/>
              </p:nvPicPr>
              <p:blipFill>
                <a:blip r:embed="rId13"/>
                <a:stretch>
                  <a:fillRect/>
                </a:stretch>
              </p:blipFill>
              <p:spPr>
                <a:xfrm>
                  <a:off x="5216853" y="2881231"/>
                  <a:ext cx="57600" cy="109800"/>
                </a:xfrm>
                <a:prstGeom prst="rect">
                  <a:avLst/>
                </a:prstGeom>
              </p:spPr>
            </p:pic>
          </mc:Fallback>
        </mc:AlternateContent>
      </p:grpSp>
      <p:grpSp>
        <p:nvGrpSpPr>
          <p:cNvPr id="16396" name="Group 16395">
            <a:extLst>
              <a:ext uri="{FF2B5EF4-FFF2-40B4-BE49-F238E27FC236}">
                <a16:creationId xmlns:a16="http://schemas.microsoft.com/office/drawing/2014/main" id="{54B64B53-44C7-4DE0-8931-06C1534CCA6E}"/>
              </a:ext>
            </a:extLst>
          </p:cNvPr>
          <p:cNvGrpSpPr/>
          <p:nvPr/>
        </p:nvGrpSpPr>
        <p:grpSpPr>
          <a:xfrm>
            <a:off x="5162133" y="3185071"/>
            <a:ext cx="137520" cy="160560"/>
            <a:chOff x="5162133" y="3185071"/>
            <a:chExt cx="137520" cy="16056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C475648-2EAB-49D2-BFD6-F0D26A858C13}"/>
                    </a:ext>
                  </a:extLst>
                </p14:cNvPr>
                <p14:cNvContentPartPr/>
                <p14:nvPr/>
              </p14:nvContentPartPr>
              <p14:xfrm>
                <a:off x="5162133" y="3231871"/>
                <a:ext cx="70920" cy="113760"/>
              </p14:xfrm>
            </p:contentPart>
          </mc:Choice>
          <mc:Fallback xmlns="">
            <p:pic>
              <p:nvPicPr>
                <p:cNvPr id="19" name="Ink 18">
                  <a:extLst>
                    <a:ext uri="{FF2B5EF4-FFF2-40B4-BE49-F238E27FC236}">
                      <a16:creationId xmlns:a16="http://schemas.microsoft.com/office/drawing/2014/main" id="{AC475648-2EAB-49D2-BFD6-F0D26A858C13}"/>
                    </a:ext>
                  </a:extLst>
                </p:cNvPr>
                <p:cNvPicPr/>
                <p:nvPr/>
              </p:nvPicPr>
              <p:blipFill>
                <a:blip r:embed="rId15"/>
                <a:stretch>
                  <a:fillRect/>
                </a:stretch>
              </p:blipFill>
              <p:spPr>
                <a:xfrm>
                  <a:off x="5153133" y="3222871"/>
                  <a:ext cx="88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87DB3D5A-F740-4AD0-90C6-FC8F9E091E21}"/>
                    </a:ext>
                  </a:extLst>
                </p14:cNvPr>
                <p14:cNvContentPartPr/>
                <p14:nvPr/>
              </p14:nvContentPartPr>
              <p14:xfrm>
                <a:off x="5220813" y="3185071"/>
                <a:ext cx="78840" cy="15120"/>
              </p14:xfrm>
            </p:contentPart>
          </mc:Choice>
          <mc:Fallback xmlns="">
            <p:pic>
              <p:nvPicPr>
                <p:cNvPr id="22" name="Ink 21">
                  <a:extLst>
                    <a:ext uri="{FF2B5EF4-FFF2-40B4-BE49-F238E27FC236}">
                      <a16:creationId xmlns:a16="http://schemas.microsoft.com/office/drawing/2014/main" id="{87DB3D5A-F740-4AD0-90C6-FC8F9E091E21}"/>
                    </a:ext>
                  </a:extLst>
                </p:cNvPr>
                <p:cNvPicPr/>
                <p:nvPr/>
              </p:nvPicPr>
              <p:blipFill>
                <a:blip r:embed="rId17"/>
                <a:stretch>
                  <a:fillRect/>
                </a:stretch>
              </p:blipFill>
              <p:spPr>
                <a:xfrm>
                  <a:off x="5212173" y="3176431"/>
                  <a:ext cx="9648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B19AE1BF-CB26-4352-8A24-28F0DDD3EBBE}"/>
                  </a:ext>
                </a:extLst>
              </p14:cNvPr>
              <p14:cNvContentPartPr/>
              <p14:nvPr/>
            </p14:nvContentPartPr>
            <p14:xfrm>
              <a:off x="5174733" y="3524551"/>
              <a:ext cx="96480" cy="150480"/>
            </p14:xfrm>
          </p:contentPart>
        </mc:Choice>
        <mc:Fallback xmlns="">
          <p:pic>
            <p:nvPicPr>
              <p:cNvPr id="25" name="Ink 24">
                <a:extLst>
                  <a:ext uri="{FF2B5EF4-FFF2-40B4-BE49-F238E27FC236}">
                    <a16:creationId xmlns:a16="http://schemas.microsoft.com/office/drawing/2014/main" id="{B19AE1BF-CB26-4352-8A24-28F0DDD3EBBE}"/>
                  </a:ext>
                </a:extLst>
              </p:cNvPr>
              <p:cNvPicPr/>
              <p:nvPr/>
            </p:nvPicPr>
            <p:blipFill>
              <a:blip r:embed="rId19"/>
              <a:stretch>
                <a:fillRect/>
              </a:stretch>
            </p:blipFill>
            <p:spPr>
              <a:xfrm>
                <a:off x="5165733" y="3515551"/>
                <a:ext cx="114120" cy="168120"/>
              </a:xfrm>
              <a:prstGeom prst="rect">
                <a:avLst/>
              </a:prstGeom>
            </p:spPr>
          </p:pic>
        </mc:Fallback>
      </mc:AlternateContent>
      <p:grpSp>
        <p:nvGrpSpPr>
          <p:cNvPr id="16385" name="Group 16384">
            <a:extLst>
              <a:ext uri="{FF2B5EF4-FFF2-40B4-BE49-F238E27FC236}">
                <a16:creationId xmlns:a16="http://schemas.microsoft.com/office/drawing/2014/main" id="{E5234427-57DA-492B-9B5F-6B3E126C7624}"/>
              </a:ext>
            </a:extLst>
          </p:cNvPr>
          <p:cNvGrpSpPr/>
          <p:nvPr/>
        </p:nvGrpSpPr>
        <p:grpSpPr>
          <a:xfrm>
            <a:off x="5132253" y="3802831"/>
            <a:ext cx="113400" cy="136440"/>
            <a:chOff x="5132253" y="3802831"/>
            <a:chExt cx="113400" cy="136440"/>
          </a:xfrm>
        </p:grpSpPr>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DB9FC405-EE5C-48D6-8346-1053C2E71589}"/>
                    </a:ext>
                  </a:extLst>
                </p14:cNvPr>
                <p14:cNvContentPartPr/>
                <p14:nvPr/>
              </p14:nvContentPartPr>
              <p14:xfrm>
                <a:off x="5132253" y="3802831"/>
                <a:ext cx="101880" cy="136440"/>
              </p14:xfrm>
            </p:contentPart>
          </mc:Choice>
          <mc:Fallback xmlns="">
            <p:pic>
              <p:nvPicPr>
                <p:cNvPr id="28" name="Ink 27">
                  <a:extLst>
                    <a:ext uri="{FF2B5EF4-FFF2-40B4-BE49-F238E27FC236}">
                      <a16:creationId xmlns:a16="http://schemas.microsoft.com/office/drawing/2014/main" id="{DB9FC405-EE5C-48D6-8346-1053C2E71589}"/>
                    </a:ext>
                  </a:extLst>
                </p:cNvPr>
                <p:cNvPicPr/>
                <p:nvPr/>
              </p:nvPicPr>
              <p:blipFill>
                <a:blip r:embed="rId21"/>
                <a:stretch>
                  <a:fillRect/>
                </a:stretch>
              </p:blipFill>
              <p:spPr>
                <a:xfrm>
                  <a:off x="5123613" y="3793831"/>
                  <a:ext cx="119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3120A5AB-A7AD-41E0-AA35-34769A88C34E}"/>
                    </a:ext>
                  </a:extLst>
                </p14:cNvPr>
                <p14:cNvContentPartPr/>
                <p14:nvPr/>
              </p14:nvContentPartPr>
              <p14:xfrm>
                <a:off x="5147013" y="3878431"/>
                <a:ext cx="98640" cy="360"/>
              </p14:xfrm>
            </p:contentPart>
          </mc:Choice>
          <mc:Fallback xmlns="">
            <p:pic>
              <p:nvPicPr>
                <p:cNvPr id="31" name="Ink 30">
                  <a:extLst>
                    <a:ext uri="{FF2B5EF4-FFF2-40B4-BE49-F238E27FC236}">
                      <a16:creationId xmlns:a16="http://schemas.microsoft.com/office/drawing/2014/main" id="{3120A5AB-A7AD-41E0-AA35-34769A88C34E}"/>
                    </a:ext>
                  </a:extLst>
                </p:cNvPr>
                <p:cNvPicPr/>
                <p:nvPr/>
              </p:nvPicPr>
              <p:blipFill>
                <a:blip r:embed="rId23"/>
                <a:stretch>
                  <a:fillRect/>
                </a:stretch>
              </p:blipFill>
              <p:spPr>
                <a:xfrm>
                  <a:off x="5138013" y="3869791"/>
                  <a:ext cx="116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6384" name="Ink 16383">
                <a:extLst>
                  <a:ext uri="{FF2B5EF4-FFF2-40B4-BE49-F238E27FC236}">
                    <a16:creationId xmlns:a16="http://schemas.microsoft.com/office/drawing/2014/main" id="{168644D7-6506-4D38-8228-4DAF7196FA51}"/>
                  </a:ext>
                </a:extLst>
              </p14:cNvPr>
              <p14:cNvContentPartPr/>
              <p14:nvPr/>
            </p14:nvContentPartPr>
            <p14:xfrm>
              <a:off x="5165373" y="4140871"/>
              <a:ext cx="115920" cy="162360"/>
            </p14:xfrm>
          </p:contentPart>
        </mc:Choice>
        <mc:Fallback xmlns="">
          <p:pic>
            <p:nvPicPr>
              <p:cNvPr id="16384" name="Ink 16383">
                <a:extLst>
                  <a:ext uri="{FF2B5EF4-FFF2-40B4-BE49-F238E27FC236}">
                    <a16:creationId xmlns:a16="http://schemas.microsoft.com/office/drawing/2014/main" id="{168644D7-6506-4D38-8228-4DAF7196FA51}"/>
                  </a:ext>
                </a:extLst>
              </p:cNvPr>
              <p:cNvPicPr/>
              <p:nvPr/>
            </p:nvPicPr>
            <p:blipFill>
              <a:blip r:embed="rId25"/>
              <a:stretch>
                <a:fillRect/>
              </a:stretch>
            </p:blipFill>
            <p:spPr>
              <a:xfrm>
                <a:off x="5156733" y="4131871"/>
                <a:ext cx="133560" cy="180000"/>
              </a:xfrm>
              <a:prstGeom prst="rect">
                <a:avLst/>
              </a:prstGeom>
            </p:spPr>
          </p:pic>
        </mc:Fallback>
      </mc:AlternateContent>
    </p:spTree>
    <p:extLst>
      <p:ext uri="{BB962C8B-B14F-4D97-AF65-F5344CB8AC3E}">
        <p14:creationId xmlns:p14="http://schemas.microsoft.com/office/powerpoint/2010/main" val="162571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AEE85FD-AC63-478C-B358-57F5F836288D}"/>
              </a:ext>
            </a:extLst>
          </p:cNvPr>
          <p:cNvGrpSpPr/>
          <p:nvPr/>
        </p:nvGrpSpPr>
        <p:grpSpPr>
          <a:xfrm>
            <a:off x="5122647" y="1372133"/>
            <a:ext cx="3846758" cy="3019426"/>
            <a:chOff x="4540140" y="349292"/>
            <a:chExt cx="3846758" cy="3019426"/>
          </a:xfrm>
        </p:grpSpPr>
        <p:grpSp>
          <p:nvGrpSpPr>
            <p:cNvPr id="16387" name="Group 5">
              <a:extLst>
                <a:ext uri="{FF2B5EF4-FFF2-40B4-BE49-F238E27FC236}">
                  <a16:creationId xmlns:a16="http://schemas.microsoft.com/office/drawing/2014/main" id="{2AE8190C-0F37-4BAD-A0A2-D60FBE7E0F1B}"/>
                </a:ext>
              </a:extLst>
            </p:cNvPr>
            <p:cNvGrpSpPr>
              <a:grpSpLocks/>
            </p:cNvGrpSpPr>
            <p:nvPr/>
          </p:nvGrpSpPr>
          <p:grpSpPr bwMode="auto">
            <a:xfrm>
              <a:off x="5936760" y="349292"/>
              <a:ext cx="492450" cy="590550"/>
              <a:chOff x="1404262" y="395589"/>
              <a:chExt cx="575249" cy="575677"/>
            </a:xfrm>
          </p:grpSpPr>
          <p:sp>
            <p:nvSpPr>
              <p:cNvPr id="5" name="Oval 4">
                <a:extLst>
                  <a:ext uri="{FF2B5EF4-FFF2-40B4-BE49-F238E27FC236}">
                    <a16:creationId xmlns:a16="http://schemas.microsoft.com/office/drawing/2014/main" id="{E7478F1A-BCB3-41A2-9581-E4D7E74875DE}"/>
                  </a:ext>
                </a:extLst>
              </p:cNvPr>
              <p:cNvSpPr/>
              <p:nvPr/>
            </p:nvSpPr>
            <p:spPr>
              <a:xfrm>
                <a:off x="1404262" y="395589"/>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4" name="TextBox 3">
                <a:extLst>
                  <a:ext uri="{FF2B5EF4-FFF2-40B4-BE49-F238E27FC236}">
                    <a16:creationId xmlns:a16="http://schemas.microsoft.com/office/drawing/2014/main" id="{0AFF26F4-4802-4BDB-B1F4-C271E9047E20}"/>
                  </a:ext>
                </a:extLst>
              </p:cNvPr>
              <p:cNvSpPr txBox="1"/>
              <p:nvPr/>
            </p:nvSpPr>
            <p:spPr>
              <a:xfrm>
                <a:off x="1404262" y="468322"/>
                <a:ext cx="502950" cy="360030"/>
              </a:xfrm>
              <a:prstGeom prst="rect">
                <a:avLst/>
              </a:prstGeom>
              <a:noFill/>
            </p:spPr>
            <p:txBody>
              <a:bodyPr>
                <a:spAutoFit/>
              </a:bodyPr>
              <a:lstStyle/>
              <a:p>
                <a:pPr>
                  <a:defRPr/>
                </a:pPr>
                <a:r>
                  <a:rPr lang="en-IE" sz="1800">
                    <a:latin typeface="+mn-lt"/>
                  </a:rPr>
                  <a:t>25</a:t>
                </a:r>
              </a:p>
            </p:txBody>
          </p:sp>
        </p:grpSp>
        <p:grpSp>
          <p:nvGrpSpPr>
            <p:cNvPr id="16388" name="Group 6">
              <a:extLst>
                <a:ext uri="{FF2B5EF4-FFF2-40B4-BE49-F238E27FC236}">
                  <a16:creationId xmlns:a16="http://schemas.microsoft.com/office/drawing/2014/main" id="{3B711AEC-BD40-49FD-A5E7-E1BF2F742CBC}"/>
                </a:ext>
              </a:extLst>
            </p:cNvPr>
            <p:cNvGrpSpPr>
              <a:grpSpLocks/>
            </p:cNvGrpSpPr>
            <p:nvPr/>
          </p:nvGrpSpPr>
          <p:grpSpPr bwMode="auto">
            <a:xfrm>
              <a:off x="4540140" y="1571667"/>
              <a:ext cx="493795" cy="590550"/>
              <a:chOff x="1403648" y="395122"/>
              <a:chExt cx="576821" cy="575677"/>
            </a:xfrm>
          </p:grpSpPr>
          <p:sp>
            <p:nvSpPr>
              <p:cNvPr id="8" name="Oval 7">
                <a:extLst>
                  <a:ext uri="{FF2B5EF4-FFF2-40B4-BE49-F238E27FC236}">
                    <a16:creationId xmlns:a16="http://schemas.microsoft.com/office/drawing/2014/main" id="{138DEC2E-9535-4777-ADB0-965DDA9D9804}"/>
                  </a:ext>
                </a:extLst>
              </p:cNvPr>
              <p:cNvSpPr/>
              <p:nvPr/>
            </p:nvSpPr>
            <p:spPr>
              <a:xfrm>
                <a:off x="1403648" y="395122"/>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9" name="TextBox 8">
                <a:extLst>
                  <a:ext uri="{FF2B5EF4-FFF2-40B4-BE49-F238E27FC236}">
                    <a16:creationId xmlns:a16="http://schemas.microsoft.com/office/drawing/2014/main" id="{F9593412-DF0B-45A1-A877-15368BD31F37}"/>
                  </a:ext>
                </a:extLst>
              </p:cNvPr>
              <p:cNvSpPr txBox="1"/>
              <p:nvPr/>
            </p:nvSpPr>
            <p:spPr>
              <a:xfrm>
                <a:off x="1403648" y="467854"/>
                <a:ext cx="504522" cy="360030"/>
              </a:xfrm>
              <a:prstGeom prst="rect">
                <a:avLst/>
              </a:prstGeom>
              <a:noFill/>
            </p:spPr>
            <p:txBody>
              <a:bodyPr>
                <a:spAutoFit/>
              </a:bodyPr>
              <a:lstStyle/>
              <a:p>
                <a:pPr>
                  <a:defRPr/>
                </a:pPr>
                <a:r>
                  <a:rPr lang="en-IE" sz="1800">
                    <a:latin typeface="+mn-lt"/>
                  </a:rPr>
                  <a:t>31</a:t>
                </a:r>
              </a:p>
            </p:txBody>
          </p:sp>
        </p:grpSp>
        <p:grpSp>
          <p:nvGrpSpPr>
            <p:cNvPr id="16389" name="Group 9">
              <a:extLst>
                <a:ext uri="{FF2B5EF4-FFF2-40B4-BE49-F238E27FC236}">
                  <a16:creationId xmlns:a16="http://schemas.microsoft.com/office/drawing/2014/main" id="{0C86E2DB-B1C5-4C7F-950D-2D2982F42842}"/>
                </a:ext>
              </a:extLst>
            </p:cNvPr>
            <p:cNvGrpSpPr>
              <a:grpSpLocks/>
            </p:cNvGrpSpPr>
            <p:nvPr/>
          </p:nvGrpSpPr>
          <p:grpSpPr bwMode="auto">
            <a:xfrm>
              <a:off x="5629988" y="1574842"/>
              <a:ext cx="493795" cy="590550"/>
              <a:chOff x="1403482" y="394963"/>
              <a:chExt cx="576821" cy="575677"/>
            </a:xfrm>
          </p:grpSpPr>
          <p:sp>
            <p:nvSpPr>
              <p:cNvPr id="11" name="Oval 10">
                <a:extLst>
                  <a:ext uri="{FF2B5EF4-FFF2-40B4-BE49-F238E27FC236}">
                    <a16:creationId xmlns:a16="http://schemas.microsoft.com/office/drawing/2014/main" id="{02EFD510-C5A8-4EA9-A764-EFA263C49AD6}"/>
                  </a:ext>
                </a:extLst>
              </p:cNvPr>
              <p:cNvSpPr/>
              <p:nvPr/>
            </p:nvSpPr>
            <p:spPr>
              <a:xfrm>
                <a:off x="1403482" y="394963"/>
                <a:ext cx="576821"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12" name="TextBox 11">
                <a:extLst>
                  <a:ext uri="{FF2B5EF4-FFF2-40B4-BE49-F238E27FC236}">
                    <a16:creationId xmlns:a16="http://schemas.microsoft.com/office/drawing/2014/main" id="{01D5840E-28DA-42AA-B351-2163268DE486}"/>
                  </a:ext>
                </a:extLst>
              </p:cNvPr>
              <p:cNvSpPr txBox="1"/>
              <p:nvPr/>
            </p:nvSpPr>
            <p:spPr>
              <a:xfrm>
                <a:off x="1403482" y="467696"/>
                <a:ext cx="504522" cy="360030"/>
              </a:xfrm>
              <a:prstGeom prst="rect">
                <a:avLst/>
              </a:prstGeom>
              <a:noFill/>
            </p:spPr>
            <p:txBody>
              <a:bodyPr>
                <a:spAutoFit/>
              </a:bodyPr>
              <a:lstStyle/>
              <a:p>
                <a:pPr>
                  <a:defRPr/>
                </a:pPr>
                <a:r>
                  <a:rPr lang="en-IE" sz="1800">
                    <a:latin typeface="+mn-lt"/>
                  </a:rPr>
                  <a:t>6</a:t>
                </a:r>
              </a:p>
            </p:txBody>
          </p:sp>
        </p:grpSp>
        <p:grpSp>
          <p:nvGrpSpPr>
            <p:cNvPr id="16390" name="Group 12">
              <a:extLst>
                <a:ext uri="{FF2B5EF4-FFF2-40B4-BE49-F238E27FC236}">
                  <a16:creationId xmlns:a16="http://schemas.microsoft.com/office/drawing/2014/main" id="{0F631917-1421-4785-9C97-C5966D933CB4}"/>
                </a:ext>
              </a:extLst>
            </p:cNvPr>
            <p:cNvGrpSpPr>
              <a:grpSpLocks/>
            </p:cNvGrpSpPr>
            <p:nvPr/>
          </p:nvGrpSpPr>
          <p:grpSpPr bwMode="auto">
            <a:xfrm>
              <a:off x="7213631" y="1595479"/>
              <a:ext cx="492450" cy="590550"/>
              <a:chOff x="1404073" y="394997"/>
              <a:chExt cx="575249" cy="575677"/>
            </a:xfrm>
          </p:grpSpPr>
          <p:sp>
            <p:nvSpPr>
              <p:cNvPr id="14" name="Oval 13">
                <a:extLst>
                  <a:ext uri="{FF2B5EF4-FFF2-40B4-BE49-F238E27FC236}">
                    <a16:creationId xmlns:a16="http://schemas.microsoft.com/office/drawing/2014/main" id="{260E8357-5FD0-4799-8AEB-A17AC34A9149}"/>
                  </a:ext>
                </a:extLst>
              </p:cNvPr>
              <p:cNvSpPr/>
              <p:nvPr/>
            </p:nvSpPr>
            <p:spPr>
              <a:xfrm>
                <a:off x="1404073" y="394997"/>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15" name="TextBox 14">
                <a:extLst>
                  <a:ext uri="{FF2B5EF4-FFF2-40B4-BE49-F238E27FC236}">
                    <a16:creationId xmlns:a16="http://schemas.microsoft.com/office/drawing/2014/main" id="{1ACA7048-8A09-43FB-B4C9-EBDB0EF17A9F}"/>
                  </a:ext>
                </a:extLst>
              </p:cNvPr>
              <p:cNvSpPr txBox="1"/>
              <p:nvPr/>
            </p:nvSpPr>
            <p:spPr>
              <a:xfrm>
                <a:off x="1404073" y="467731"/>
                <a:ext cx="502950" cy="360030"/>
              </a:xfrm>
              <a:prstGeom prst="rect">
                <a:avLst/>
              </a:prstGeom>
              <a:noFill/>
            </p:spPr>
            <p:txBody>
              <a:bodyPr>
                <a:spAutoFit/>
              </a:bodyPr>
              <a:lstStyle/>
              <a:p>
                <a:pPr>
                  <a:defRPr/>
                </a:pPr>
                <a:r>
                  <a:rPr lang="en-IE" sz="1800">
                    <a:latin typeface="+mn-lt"/>
                  </a:rPr>
                  <a:t>14</a:t>
                </a:r>
              </a:p>
            </p:txBody>
          </p:sp>
        </p:grpSp>
        <p:grpSp>
          <p:nvGrpSpPr>
            <p:cNvPr id="16391" name="Group 15">
              <a:extLst>
                <a:ext uri="{FF2B5EF4-FFF2-40B4-BE49-F238E27FC236}">
                  <a16:creationId xmlns:a16="http://schemas.microsoft.com/office/drawing/2014/main" id="{72D05F35-97EE-45A5-9DDD-57F2DC11EB68}"/>
                </a:ext>
              </a:extLst>
            </p:cNvPr>
            <p:cNvGrpSpPr>
              <a:grpSpLocks/>
            </p:cNvGrpSpPr>
            <p:nvPr/>
          </p:nvGrpSpPr>
          <p:grpSpPr bwMode="auto">
            <a:xfrm>
              <a:off x="7893103" y="2714667"/>
              <a:ext cx="493795" cy="592137"/>
              <a:chOff x="1403032" y="394265"/>
              <a:chExt cx="576821" cy="577224"/>
            </a:xfrm>
          </p:grpSpPr>
          <p:sp>
            <p:nvSpPr>
              <p:cNvPr id="17" name="Oval 16">
                <a:extLst>
                  <a:ext uri="{FF2B5EF4-FFF2-40B4-BE49-F238E27FC236}">
                    <a16:creationId xmlns:a16="http://schemas.microsoft.com/office/drawing/2014/main" id="{D3ECAE81-832F-44D9-B2B9-541A8DE0EF82}"/>
                  </a:ext>
                </a:extLst>
              </p:cNvPr>
              <p:cNvSpPr/>
              <p:nvPr/>
            </p:nvSpPr>
            <p:spPr>
              <a:xfrm>
                <a:off x="1403032" y="394265"/>
                <a:ext cx="576821"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18" name="TextBox 17">
                <a:extLst>
                  <a:ext uri="{FF2B5EF4-FFF2-40B4-BE49-F238E27FC236}">
                    <a16:creationId xmlns:a16="http://schemas.microsoft.com/office/drawing/2014/main" id="{BA026A51-3326-40B7-A088-54AFDEFB0C58}"/>
                  </a:ext>
                </a:extLst>
              </p:cNvPr>
              <p:cNvSpPr txBox="1"/>
              <p:nvPr/>
            </p:nvSpPr>
            <p:spPr>
              <a:xfrm>
                <a:off x="1403032" y="466998"/>
                <a:ext cx="504522" cy="360030"/>
              </a:xfrm>
              <a:prstGeom prst="rect">
                <a:avLst/>
              </a:prstGeom>
              <a:noFill/>
            </p:spPr>
            <p:txBody>
              <a:bodyPr>
                <a:spAutoFit/>
              </a:bodyPr>
              <a:lstStyle/>
              <a:p>
                <a:pPr>
                  <a:defRPr/>
                </a:pPr>
                <a:r>
                  <a:rPr lang="en-IE" sz="1800">
                    <a:latin typeface="+mn-lt"/>
                  </a:rPr>
                  <a:t>19</a:t>
                </a:r>
              </a:p>
            </p:txBody>
          </p:sp>
        </p:grpSp>
        <p:grpSp>
          <p:nvGrpSpPr>
            <p:cNvPr id="16392" name="Group 18">
              <a:extLst>
                <a:ext uri="{FF2B5EF4-FFF2-40B4-BE49-F238E27FC236}">
                  <a16:creationId xmlns:a16="http://schemas.microsoft.com/office/drawing/2014/main" id="{62001CD2-1B38-4887-AAA4-1E5D6E6C7134}"/>
                </a:ext>
              </a:extLst>
            </p:cNvPr>
            <p:cNvGrpSpPr>
              <a:grpSpLocks/>
            </p:cNvGrpSpPr>
            <p:nvPr/>
          </p:nvGrpSpPr>
          <p:grpSpPr bwMode="auto">
            <a:xfrm>
              <a:off x="7258031" y="2776580"/>
              <a:ext cx="493795" cy="592138"/>
              <a:chOff x="1403462" y="394223"/>
              <a:chExt cx="576821" cy="577225"/>
            </a:xfrm>
          </p:grpSpPr>
          <p:sp>
            <p:nvSpPr>
              <p:cNvPr id="20" name="Oval 19">
                <a:extLst>
                  <a:ext uri="{FF2B5EF4-FFF2-40B4-BE49-F238E27FC236}">
                    <a16:creationId xmlns:a16="http://schemas.microsoft.com/office/drawing/2014/main" id="{2E04EB2A-0B16-4C08-B715-D11DE08EB0BA}"/>
                  </a:ext>
                </a:extLst>
              </p:cNvPr>
              <p:cNvSpPr/>
              <p:nvPr/>
            </p:nvSpPr>
            <p:spPr>
              <a:xfrm>
                <a:off x="1403462" y="394223"/>
                <a:ext cx="576821" cy="577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21" name="TextBox 20">
                <a:extLst>
                  <a:ext uri="{FF2B5EF4-FFF2-40B4-BE49-F238E27FC236}">
                    <a16:creationId xmlns:a16="http://schemas.microsoft.com/office/drawing/2014/main" id="{4D90F15D-E01F-4F7D-A155-484DB343017F}"/>
                  </a:ext>
                </a:extLst>
              </p:cNvPr>
              <p:cNvSpPr txBox="1"/>
              <p:nvPr/>
            </p:nvSpPr>
            <p:spPr>
              <a:xfrm>
                <a:off x="1403462" y="466957"/>
                <a:ext cx="504522" cy="360030"/>
              </a:xfrm>
              <a:prstGeom prst="rect">
                <a:avLst/>
              </a:prstGeom>
              <a:noFill/>
            </p:spPr>
            <p:txBody>
              <a:bodyPr>
                <a:spAutoFit/>
              </a:bodyPr>
              <a:lstStyle/>
              <a:p>
                <a:pPr>
                  <a:defRPr/>
                </a:pPr>
                <a:r>
                  <a:rPr lang="en-IE" sz="1800">
                    <a:latin typeface="+mn-lt"/>
                  </a:rPr>
                  <a:t>18</a:t>
                </a:r>
              </a:p>
            </p:txBody>
          </p:sp>
        </p:grpSp>
        <p:grpSp>
          <p:nvGrpSpPr>
            <p:cNvPr id="16393" name="Group 21">
              <a:extLst>
                <a:ext uri="{FF2B5EF4-FFF2-40B4-BE49-F238E27FC236}">
                  <a16:creationId xmlns:a16="http://schemas.microsoft.com/office/drawing/2014/main" id="{B52DB496-027C-49F6-B048-6D8246B2C50A}"/>
                </a:ext>
              </a:extLst>
            </p:cNvPr>
            <p:cNvGrpSpPr>
              <a:grpSpLocks/>
            </p:cNvGrpSpPr>
            <p:nvPr/>
          </p:nvGrpSpPr>
          <p:grpSpPr bwMode="auto">
            <a:xfrm>
              <a:off x="6680816" y="2733717"/>
              <a:ext cx="493794" cy="590550"/>
              <a:chOff x="1403410" y="394832"/>
              <a:chExt cx="576820" cy="575677"/>
            </a:xfrm>
          </p:grpSpPr>
          <p:sp>
            <p:nvSpPr>
              <p:cNvPr id="23" name="Oval 22">
                <a:extLst>
                  <a:ext uri="{FF2B5EF4-FFF2-40B4-BE49-F238E27FC236}">
                    <a16:creationId xmlns:a16="http://schemas.microsoft.com/office/drawing/2014/main" id="{A5E31CAD-797D-4312-898B-E6685D2E8CBC}"/>
                  </a:ext>
                </a:extLst>
              </p:cNvPr>
              <p:cNvSpPr/>
              <p:nvPr/>
            </p:nvSpPr>
            <p:spPr>
              <a:xfrm>
                <a:off x="1403410" y="394832"/>
                <a:ext cx="576820"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24" name="TextBox 23">
                <a:extLst>
                  <a:ext uri="{FF2B5EF4-FFF2-40B4-BE49-F238E27FC236}">
                    <a16:creationId xmlns:a16="http://schemas.microsoft.com/office/drawing/2014/main" id="{EDEF47CB-9141-4F8C-BA80-9119A00381CF}"/>
                  </a:ext>
                </a:extLst>
              </p:cNvPr>
              <p:cNvSpPr txBox="1"/>
              <p:nvPr/>
            </p:nvSpPr>
            <p:spPr>
              <a:xfrm>
                <a:off x="1403410" y="467565"/>
                <a:ext cx="504521" cy="360030"/>
              </a:xfrm>
              <a:prstGeom prst="rect">
                <a:avLst/>
              </a:prstGeom>
              <a:noFill/>
            </p:spPr>
            <p:txBody>
              <a:bodyPr>
                <a:spAutoFit/>
              </a:bodyPr>
              <a:lstStyle/>
              <a:p>
                <a:pPr>
                  <a:defRPr/>
                </a:pPr>
                <a:r>
                  <a:rPr lang="en-IE" sz="1800">
                    <a:latin typeface="+mn-lt"/>
                  </a:rPr>
                  <a:t>17</a:t>
                </a:r>
              </a:p>
            </p:txBody>
          </p:sp>
        </p:grpSp>
        <p:grpSp>
          <p:nvGrpSpPr>
            <p:cNvPr id="16394" name="Group 24">
              <a:extLst>
                <a:ext uri="{FF2B5EF4-FFF2-40B4-BE49-F238E27FC236}">
                  <a16:creationId xmlns:a16="http://schemas.microsoft.com/office/drawing/2014/main" id="{47AA2200-BCEB-4F8A-8847-50D7CCA0A8C6}"/>
                </a:ext>
              </a:extLst>
            </p:cNvPr>
            <p:cNvGrpSpPr>
              <a:grpSpLocks/>
            </p:cNvGrpSpPr>
            <p:nvPr/>
          </p:nvGrpSpPr>
          <p:grpSpPr bwMode="auto">
            <a:xfrm>
              <a:off x="5967706" y="2717842"/>
              <a:ext cx="492450" cy="592137"/>
              <a:chOff x="1404407" y="394165"/>
              <a:chExt cx="575249" cy="577224"/>
            </a:xfrm>
          </p:grpSpPr>
          <p:sp>
            <p:nvSpPr>
              <p:cNvPr id="26" name="Oval 25">
                <a:extLst>
                  <a:ext uri="{FF2B5EF4-FFF2-40B4-BE49-F238E27FC236}">
                    <a16:creationId xmlns:a16="http://schemas.microsoft.com/office/drawing/2014/main" id="{F48A9C16-4481-4F85-95D2-74898D70DB9F}"/>
                  </a:ext>
                </a:extLst>
              </p:cNvPr>
              <p:cNvSpPr/>
              <p:nvPr/>
            </p:nvSpPr>
            <p:spPr>
              <a:xfrm>
                <a:off x="1404407" y="394165"/>
                <a:ext cx="575249" cy="577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27" name="TextBox 26">
                <a:extLst>
                  <a:ext uri="{FF2B5EF4-FFF2-40B4-BE49-F238E27FC236}">
                    <a16:creationId xmlns:a16="http://schemas.microsoft.com/office/drawing/2014/main" id="{F9EBA9DA-97DD-4617-9DB9-964DAE3B47F4}"/>
                  </a:ext>
                </a:extLst>
              </p:cNvPr>
              <p:cNvSpPr txBox="1"/>
              <p:nvPr/>
            </p:nvSpPr>
            <p:spPr>
              <a:xfrm>
                <a:off x="1404407" y="466898"/>
                <a:ext cx="502950" cy="360030"/>
              </a:xfrm>
              <a:prstGeom prst="rect">
                <a:avLst/>
              </a:prstGeom>
              <a:noFill/>
            </p:spPr>
            <p:txBody>
              <a:bodyPr>
                <a:spAutoFit/>
              </a:bodyPr>
              <a:lstStyle/>
              <a:p>
                <a:pPr>
                  <a:defRPr/>
                </a:pPr>
                <a:r>
                  <a:rPr lang="en-IE" sz="1800">
                    <a:latin typeface="+mn-lt"/>
                  </a:rPr>
                  <a:t>93</a:t>
                </a:r>
              </a:p>
            </p:txBody>
          </p:sp>
        </p:grpSp>
        <p:grpSp>
          <p:nvGrpSpPr>
            <p:cNvPr id="16395" name="Group 27">
              <a:extLst>
                <a:ext uri="{FF2B5EF4-FFF2-40B4-BE49-F238E27FC236}">
                  <a16:creationId xmlns:a16="http://schemas.microsoft.com/office/drawing/2014/main" id="{CC210B7F-39B0-4AEB-A8F2-D38E679F9D20}"/>
                </a:ext>
              </a:extLst>
            </p:cNvPr>
            <p:cNvGrpSpPr>
              <a:grpSpLocks/>
            </p:cNvGrpSpPr>
            <p:nvPr/>
          </p:nvGrpSpPr>
          <p:grpSpPr bwMode="auto">
            <a:xfrm>
              <a:off x="5253250" y="2703554"/>
              <a:ext cx="492450" cy="590550"/>
              <a:chOff x="1403833" y="395045"/>
              <a:chExt cx="575249" cy="575677"/>
            </a:xfrm>
          </p:grpSpPr>
          <p:sp>
            <p:nvSpPr>
              <p:cNvPr id="29" name="Oval 28">
                <a:extLst>
                  <a:ext uri="{FF2B5EF4-FFF2-40B4-BE49-F238E27FC236}">
                    <a16:creationId xmlns:a16="http://schemas.microsoft.com/office/drawing/2014/main" id="{9CB2B2D6-0413-4557-81D1-CCFF8BA253CE}"/>
                  </a:ext>
                </a:extLst>
              </p:cNvPr>
              <p:cNvSpPr/>
              <p:nvPr/>
            </p:nvSpPr>
            <p:spPr>
              <a:xfrm>
                <a:off x="1403833" y="395045"/>
                <a:ext cx="575249" cy="575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IE" sz="1800"/>
              </a:p>
            </p:txBody>
          </p:sp>
          <p:sp>
            <p:nvSpPr>
              <p:cNvPr id="30" name="TextBox 29">
                <a:extLst>
                  <a:ext uri="{FF2B5EF4-FFF2-40B4-BE49-F238E27FC236}">
                    <a16:creationId xmlns:a16="http://schemas.microsoft.com/office/drawing/2014/main" id="{FB83B7E0-7935-4754-8701-89FFC98B9376}"/>
                  </a:ext>
                </a:extLst>
              </p:cNvPr>
              <p:cNvSpPr txBox="1"/>
              <p:nvPr/>
            </p:nvSpPr>
            <p:spPr>
              <a:xfrm>
                <a:off x="1403833" y="467778"/>
                <a:ext cx="502950" cy="360030"/>
              </a:xfrm>
              <a:prstGeom prst="rect">
                <a:avLst/>
              </a:prstGeom>
              <a:noFill/>
            </p:spPr>
            <p:txBody>
              <a:bodyPr>
                <a:spAutoFit/>
              </a:bodyPr>
              <a:lstStyle/>
              <a:p>
                <a:pPr>
                  <a:defRPr/>
                </a:pPr>
                <a:r>
                  <a:rPr lang="en-IE" sz="1800">
                    <a:latin typeface="+mn-lt"/>
                  </a:rPr>
                  <a:t>21</a:t>
                </a:r>
              </a:p>
            </p:txBody>
          </p:sp>
        </p:grpSp>
        <p:cxnSp>
          <p:nvCxnSpPr>
            <p:cNvPr id="32" name="Straight Connector 31">
              <a:extLst>
                <a:ext uri="{FF2B5EF4-FFF2-40B4-BE49-F238E27FC236}">
                  <a16:creationId xmlns:a16="http://schemas.microsoft.com/office/drawing/2014/main" id="{9FBF93B5-9DCD-4C61-9E3A-81BCC6379FC2}"/>
                </a:ext>
              </a:extLst>
            </p:cNvPr>
            <p:cNvCxnSpPr/>
            <p:nvPr/>
          </p:nvCxnSpPr>
          <p:spPr bwMode="auto">
            <a:xfrm flipH="1">
              <a:off x="4972043" y="833480"/>
              <a:ext cx="1089847" cy="81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FD4ACD-4373-4631-A5EA-2E9E60A5C76E}"/>
                </a:ext>
              </a:extLst>
            </p:cNvPr>
            <p:cNvCxnSpPr>
              <a:stCxn id="4" idx="2"/>
            </p:cNvCxnSpPr>
            <p:nvPr/>
          </p:nvCxnSpPr>
          <p:spPr bwMode="auto">
            <a:xfrm flipH="1">
              <a:off x="5963669" y="793236"/>
              <a:ext cx="188369" cy="887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847C22-50AC-44F5-9A78-3E887BF0D88C}"/>
                </a:ext>
              </a:extLst>
            </p:cNvPr>
            <p:cNvCxnSpPr>
              <a:endCxn id="14" idx="1"/>
            </p:cNvCxnSpPr>
            <p:nvPr/>
          </p:nvCxnSpPr>
          <p:spPr bwMode="auto">
            <a:xfrm>
              <a:off x="6322915" y="946192"/>
              <a:ext cx="962025" cy="735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7C0F84-941F-496A-AA37-CAA064889FE5}"/>
                </a:ext>
              </a:extLst>
            </p:cNvPr>
            <p:cNvCxnSpPr/>
            <p:nvPr/>
          </p:nvCxnSpPr>
          <p:spPr bwMode="auto">
            <a:xfrm>
              <a:off x="6030944" y="2055854"/>
              <a:ext cx="161459" cy="752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593D88-27B2-41DD-B65F-207304F5E569}"/>
                </a:ext>
              </a:extLst>
            </p:cNvPr>
            <p:cNvCxnSpPr/>
            <p:nvPr/>
          </p:nvCxnSpPr>
          <p:spPr bwMode="auto">
            <a:xfrm flipH="1">
              <a:off x="5560022" y="2055854"/>
              <a:ext cx="188369" cy="785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D7C6BF-6713-4C17-A701-0116A62B7945}"/>
                </a:ext>
              </a:extLst>
            </p:cNvPr>
            <p:cNvCxnSpPr>
              <a:stCxn id="14" idx="5"/>
              <a:endCxn id="18" idx="0"/>
            </p:cNvCxnSpPr>
            <p:nvPr/>
          </p:nvCxnSpPr>
          <p:spPr bwMode="auto">
            <a:xfrm>
              <a:off x="7633963" y="2099545"/>
              <a:ext cx="475091" cy="68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5C669B-F0AC-4DB0-B346-595359FCF316}"/>
                </a:ext>
              </a:extLst>
            </p:cNvPr>
            <p:cNvCxnSpPr>
              <a:endCxn id="21" idx="0"/>
            </p:cNvCxnSpPr>
            <p:nvPr/>
          </p:nvCxnSpPr>
          <p:spPr bwMode="auto">
            <a:xfrm>
              <a:off x="7419490" y="2200317"/>
              <a:ext cx="54493" cy="650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3E4D6-1629-42EE-A638-B331703CB316}"/>
                </a:ext>
              </a:extLst>
            </p:cNvPr>
            <p:cNvCxnSpPr>
              <a:endCxn id="24" idx="0"/>
            </p:cNvCxnSpPr>
            <p:nvPr/>
          </p:nvCxnSpPr>
          <p:spPr bwMode="auto">
            <a:xfrm flipH="1">
              <a:off x="6896767" y="2089192"/>
              <a:ext cx="366646" cy="7191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Content Placeholder 2">
            <a:extLst>
              <a:ext uri="{FF2B5EF4-FFF2-40B4-BE49-F238E27FC236}">
                <a16:creationId xmlns:a16="http://schemas.microsoft.com/office/drawing/2014/main" id="{E7B2713A-8A90-44C0-866D-347AA13833D6}"/>
              </a:ext>
            </a:extLst>
          </p:cNvPr>
          <p:cNvSpPr txBox="1">
            <a:spLocks/>
          </p:cNvSpPr>
          <p:nvPr/>
        </p:nvSpPr>
        <p:spPr bwMode="auto">
          <a:xfrm>
            <a:off x="5403470" y="352488"/>
            <a:ext cx="3965927" cy="75438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IE" altLang="en-US" sz="3600" kern="0"/>
              <a:t>Adjacency list</a:t>
            </a:r>
          </a:p>
        </p:txBody>
      </p:sp>
      <p:grpSp>
        <p:nvGrpSpPr>
          <p:cNvPr id="69" name="Group 68">
            <a:extLst>
              <a:ext uri="{FF2B5EF4-FFF2-40B4-BE49-F238E27FC236}">
                <a16:creationId xmlns:a16="http://schemas.microsoft.com/office/drawing/2014/main" id="{7B15C8EF-A84A-42E1-9B8B-FE5AFF190F35}"/>
              </a:ext>
            </a:extLst>
          </p:cNvPr>
          <p:cNvGrpSpPr/>
          <p:nvPr/>
        </p:nvGrpSpPr>
        <p:grpSpPr>
          <a:xfrm>
            <a:off x="0" y="1555463"/>
            <a:ext cx="3559387" cy="4648194"/>
            <a:chOff x="5136187" y="1555463"/>
            <a:chExt cx="3559387" cy="4648194"/>
          </a:xfrm>
        </p:grpSpPr>
        <p:grpSp>
          <p:nvGrpSpPr>
            <p:cNvPr id="57" name="Group 56">
              <a:extLst>
                <a:ext uri="{FF2B5EF4-FFF2-40B4-BE49-F238E27FC236}">
                  <a16:creationId xmlns:a16="http://schemas.microsoft.com/office/drawing/2014/main" id="{9B1960FE-C119-4B92-AC80-7E50E8B2CE81}"/>
                </a:ext>
              </a:extLst>
            </p:cNvPr>
            <p:cNvGrpSpPr/>
            <p:nvPr/>
          </p:nvGrpSpPr>
          <p:grpSpPr>
            <a:xfrm>
              <a:off x="5204963" y="2034114"/>
              <a:ext cx="1393032" cy="456470"/>
              <a:chOff x="337040" y="4148162"/>
              <a:chExt cx="1393032" cy="456470"/>
            </a:xfrm>
          </p:grpSpPr>
          <p:grpSp>
            <p:nvGrpSpPr>
              <p:cNvPr id="56" name="Group 55">
                <a:extLst>
                  <a:ext uri="{FF2B5EF4-FFF2-40B4-BE49-F238E27FC236}">
                    <a16:creationId xmlns:a16="http://schemas.microsoft.com/office/drawing/2014/main" id="{720B3804-C771-42E8-AD1B-067D80BE6DD0}"/>
                  </a:ext>
                </a:extLst>
              </p:cNvPr>
              <p:cNvGrpSpPr/>
              <p:nvPr/>
            </p:nvGrpSpPr>
            <p:grpSpPr>
              <a:xfrm>
                <a:off x="337040" y="4148163"/>
                <a:ext cx="1393032" cy="456469"/>
                <a:chOff x="468387" y="5079118"/>
                <a:chExt cx="1393032" cy="456469"/>
              </a:xfrm>
            </p:grpSpPr>
            <p:grpSp>
              <p:nvGrpSpPr>
                <p:cNvPr id="39" name="Group 38">
                  <a:extLst>
                    <a:ext uri="{FF2B5EF4-FFF2-40B4-BE49-F238E27FC236}">
                      <a16:creationId xmlns:a16="http://schemas.microsoft.com/office/drawing/2014/main" id="{BC0E0A13-1F27-4E8D-986A-0E9A0E456949}"/>
                    </a:ext>
                  </a:extLst>
                </p:cNvPr>
                <p:cNvGrpSpPr/>
                <p:nvPr/>
              </p:nvGrpSpPr>
              <p:grpSpPr>
                <a:xfrm>
                  <a:off x="468387" y="5079118"/>
                  <a:ext cx="1393032" cy="311387"/>
                  <a:chOff x="3104828" y="5383187"/>
                  <a:chExt cx="1393032" cy="311387"/>
                </a:xfrm>
              </p:grpSpPr>
              <p:sp>
                <p:nvSpPr>
                  <p:cNvPr id="10" name="Rectangle 9">
                    <a:extLst>
                      <a:ext uri="{FF2B5EF4-FFF2-40B4-BE49-F238E27FC236}">
                        <a16:creationId xmlns:a16="http://schemas.microsoft.com/office/drawing/2014/main" id="{A37581E2-5184-432D-9ABD-491D81A097E0}"/>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31</a:t>
                    </a:r>
                    <a:endParaRPr lang="en-IE">
                      <a:solidFill>
                        <a:sysClr val="windowText" lastClr="000000"/>
                      </a:solidFill>
                    </a:endParaRPr>
                  </a:p>
                </p:txBody>
              </p:sp>
              <p:cxnSp>
                <p:nvCxnSpPr>
                  <p:cNvPr id="22" name="Straight Connector 21">
                    <a:extLst>
                      <a:ext uri="{FF2B5EF4-FFF2-40B4-BE49-F238E27FC236}">
                        <a16:creationId xmlns:a16="http://schemas.microsoft.com/office/drawing/2014/main" id="{961B9283-76DA-4A29-8721-204B39F4803A}"/>
                      </a:ext>
                    </a:extLst>
                  </p:cNvPr>
                  <p:cNvCxnSpPr>
                    <a:cxnSpLocks/>
                    <a:stCxn id="10" idx="0"/>
                    <a:endCxn id="10"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A1EBA1F-76C5-40EF-ABCA-5425E0029483}"/>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74" name="Straight Arrow Connector 73">
                  <a:extLst>
                    <a:ext uri="{FF2B5EF4-FFF2-40B4-BE49-F238E27FC236}">
                      <a16:creationId xmlns:a16="http://schemas.microsoft.com/office/drawing/2014/main" id="{433EA3F3-9158-418B-9841-2D0A5C578304}"/>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73" name="Straight Connector 72">
                <a:extLst>
                  <a:ext uri="{FF2B5EF4-FFF2-40B4-BE49-F238E27FC236}">
                    <a16:creationId xmlns:a16="http://schemas.microsoft.com/office/drawing/2014/main" id="{F83BAE13-5F02-4C1B-83A3-0431BA9F8A8A}"/>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78" name="Group 77">
              <a:extLst>
                <a:ext uri="{FF2B5EF4-FFF2-40B4-BE49-F238E27FC236}">
                  <a16:creationId xmlns:a16="http://schemas.microsoft.com/office/drawing/2014/main" id="{63FCCB5E-1C75-4C06-8516-0080EE4CA501}"/>
                </a:ext>
              </a:extLst>
            </p:cNvPr>
            <p:cNvGrpSpPr/>
            <p:nvPr/>
          </p:nvGrpSpPr>
          <p:grpSpPr>
            <a:xfrm>
              <a:off x="5181052" y="2550584"/>
              <a:ext cx="1393032" cy="456470"/>
              <a:chOff x="337040" y="4148162"/>
              <a:chExt cx="1393032" cy="456470"/>
            </a:xfrm>
          </p:grpSpPr>
          <p:grpSp>
            <p:nvGrpSpPr>
              <p:cNvPr id="79" name="Group 78">
                <a:extLst>
                  <a:ext uri="{FF2B5EF4-FFF2-40B4-BE49-F238E27FC236}">
                    <a16:creationId xmlns:a16="http://schemas.microsoft.com/office/drawing/2014/main" id="{78851B24-D0CF-47F9-ACE3-0FC2741ADF0B}"/>
                  </a:ext>
                </a:extLst>
              </p:cNvPr>
              <p:cNvGrpSpPr/>
              <p:nvPr/>
            </p:nvGrpSpPr>
            <p:grpSpPr>
              <a:xfrm>
                <a:off x="337040" y="4148163"/>
                <a:ext cx="1393032" cy="456469"/>
                <a:chOff x="468387" y="5079118"/>
                <a:chExt cx="1393032" cy="456469"/>
              </a:xfrm>
            </p:grpSpPr>
            <p:grpSp>
              <p:nvGrpSpPr>
                <p:cNvPr id="81" name="Group 80">
                  <a:extLst>
                    <a:ext uri="{FF2B5EF4-FFF2-40B4-BE49-F238E27FC236}">
                      <a16:creationId xmlns:a16="http://schemas.microsoft.com/office/drawing/2014/main" id="{D1A7987A-B08D-4D5B-B246-52BF95CEB149}"/>
                    </a:ext>
                  </a:extLst>
                </p:cNvPr>
                <p:cNvGrpSpPr/>
                <p:nvPr/>
              </p:nvGrpSpPr>
              <p:grpSpPr>
                <a:xfrm>
                  <a:off x="468387" y="5079118"/>
                  <a:ext cx="1393032" cy="311387"/>
                  <a:chOff x="3104828" y="5383187"/>
                  <a:chExt cx="1393032" cy="311387"/>
                </a:xfrm>
              </p:grpSpPr>
              <p:sp>
                <p:nvSpPr>
                  <p:cNvPr id="83" name="Rectangle 82">
                    <a:extLst>
                      <a:ext uri="{FF2B5EF4-FFF2-40B4-BE49-F238E27FC236}">
                        <a16:creationId xmlns:a16="http://schemas.microsoft.com/office/drawing/2014/main" id="{16F676E0-2AEC-4630-BE0F-1C19A25E4D20}"/>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6</a:t>
                    </a:r>
                    <a:endParaRPr lang="en-IE">
                      <a:solidFill>
                        <a:sysClr val="windowText" lastClr="000000"/>
                      </a:solidFill>
                    </a:endParaRPr>
                  </a:p>
                </p:txBody>
              </p:sp>
              <p:cxnSp>
                <p:nvCxnSpPr>
                  <p:cNvPr id="84" name="Straight Connector 83">
                    <a:extLst>
                      <a:ext uri="{FF2B5EF4-FFF2-40B4-BE49-F238E27FC236}">
                        <a16:creationId xmlns:a16="http://schemas.microsoft.com/office/drawing/2014/main" id="{0CE55E42-2432-4F02-9C28-9A8B76722434}"/>
                      </a:ext>
                    </a:extLst>
                  </p:cNvPr>
                  <p:cNvCxnSpPr>
                    <a:cxnSpLocks/>
                    <a:stCxn id="83" idx="0"/>
                    <a:endCxn id="83"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2BE2090D-FEAB-467E-8245-83C9B641CBAB}"/>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EB7CEEEA-F888-4F77-AE40-68DE666D5090}"/>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0" name="Straight Connector 79">
                <a:extLst>
                  <a:ext uri="{FF2B5EF4-FFF2-40B4-BE49-F238E27FC236}">
                    <a16:creationId xmlns:a16="http://schemas.microsoft.com/office/drawing/2014/main" id="{63E83F0C-58DB-404F-A5DB-8B3E6B650972}"/>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C3B8D709-ED86-4C08-998F-DB12E1DF991A}"/>
                </a:ext>
              </a:extLst>
            </p:cNvPr>
            <p:cNvGrpSpPr/>
            <p:nvPr/>
          </p:nvGrpSpPr>
          <p:grpSpPr>
            <a:xfrm>
              <a:off x="5181052" y="3057769"/>
              <a:ext cx="1393032" cy="456470"/>
              <a:chOff x="337040" y="4148162"/>
              <a:chExt cx="1393032" cy="456470"/>
            </a:xfrm>
          </p:grpSpPr>
          <p:grpSp>
            <p:nvGrpSpPr>
              <p:cNvPr id="87" name="Group 86">
                <a:extLst>
                  <a:ext uri="{FF2B5EF4-FFF2-40B4-BE49-F238E27FC236}">
                    <a16:creationId xmlns:a16="http://schemas.microsoft.com/office/drawing/2014/main" id="{63C5D9B5-5D45-476A-B0D6-75B44D937500}"/>
                  </a:ext>
                </a:extLst>
              </p:cNvPr>
              <p:cNvGrpSpPr/>
              <p:nvPr/>
            </p:nvGrpSpPr>
            <p:grpSpPr>
              <a:xfrm>
                <a:off x="337040" y="4148163"/>
                <a:ext cx="1393032" cy="456469"/>
                <a:chOff x="468387" y="5079118"/>
                <a:chExt cx="1393032" cy="456469"/>
              </a:xfrm>
            </p:grpSpPr>
            <p:grpSp>
              <p:nvGrpSpPr>
                <p:cNvPr id="89" name="Group 88">
                  <a:extLst>
                    <a:ext uri="{FF2B5EF4-FFF2-40B4-BE49-F238E27FC236}">
                      <a16:creationId xmlns:a16="http://schemas.microsoft.com/office/drawing/2014/main" id="{E8695355-CB4D-4F3F-96EA-C957DC1FE3B2}"/>
                    </a:ext>
                  </a:extLst>
                </p:cNvPr>
                <p:cNvGrpSpPr/>
                <p:nvPr/>
              </p:nvGrpSpPr>
              <p:grpSpPr>
                <a:xfrm>
                  <a:off x="468387" y="5079118"/>
                  <a:ext cx="1393032" cy="311387"/>
                  <a:chOff x="3104828" y="5383187"/>
                  <a:chExt cx="1393032" cy="311387"/>
                </a:xfrm>
              </p:grpSpPr>
              <p:sp>
                <p:nvSpPr>
                  <p:cNvPr id="91" name="Rectangle 90">
                    <a:extLst>
                      <a:ext uri="{FF2B5EF4-FFF2-40B4-BE49-F238E27FC236}">
                        <a16:creationId xmlns:a16="http://schemas.microsoft.com/office/drawing/2014/main" id="{1934A072-03BC-4C40-9A92-7C891D88ABE4}"/>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14</a:t>
                    </a:r>
                    <a:endParaRPr lang="en-IE">
                      <a:solidFill>
                        <a:sysClr val="windowText" lastClr="000000"/>
                      </a:solidFill>
                    </a:endParaRPr>
                  </a:p>
                </p:txBody>
              </p:sp>
              <p:cxnSp>
                <p:nvCxnSpPr>
                  <p:cNvPr id="92" name="Straight Connector 91">
                    <a:extLst>
                      <a:ext uri="{FF2B5EF4-FFF2-40B4-BE49-F238E27FC236}">
                        <a16:creationId xmlns:a16="http://schemas.microsoft.com/office/drawing/2014/main" id="{CE3E44D3-B584-4136-9139-8AF802A7FEC4}"/>
                      </a:ext>
                    </a:extLst>
                  </p:cNvPr>
                  <p:cNvCxnSpPr>
                    <a:cxnSpLocks/>
                    <a:stCxn id="91" idx="0"/>
                    <a:endCxn id="91"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1BAFE3FA-A802-40CB-8BED-467250CB4DB8}"/>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0" name="Straight Arrow Connector 89">
                  <a:extLst>
                    <a:ext uri="{FF2B5EF4-FFF2-40B4-BE49-F238E27FC236}">
                      <a16:creationId xmlns:a16="http://schemas.microsoft.com/office/drawing/2014/main" id="{617F595E-2252-4921-974F-65A88CAB902E}"/>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8" name="Straight Connector 87">
                <a:extLst>
                  <a:ext uri="{FF2B5EF4-FFF2-40B4-BE49-F238E27FC236}">
                    <a16:creationId xmlns:a16="http://schemas.microsoft.com/office/drawing/2014/main" id="{8ACAD9DB-35D0-4435-B718-AA29CF5A02BD}"/>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94" name="Group 93">
              <a:extLst>
                <a:ext uri="{FF2B5EF4-FFF2-40B4-BE49-F238E27FC236}">
                  <a16:creationId xmlns:a16="http://schemas.microsoft.com/office/drawing/2014/main" id="{1FCB5860-42BB-4BAC-B057-2310D3DDCE7F}"/>
                </a:ext>
              </a:extLst>
            </p:cNvPr>
            <p:cNvGrpSpPr/>
            <p:nvPr/>
          </p:nvGrpSpPr>
          <p:grpSpPr>
            <a:xfrm>
              <a:off x="5137810" y="5081489"/>
              <a:ext cx="1338466" cy="456470"/>
              <a:chOff x="391606" y="4148162"/>
              <a:chExt cx="1338466" cy="456470"/>
            </a:xfrm>
          </p:grpSpPr>
          <p:grpSp>
            <p:nvGrpSpPr>
              <p:cNvPr id="95" name="Group 94">
                <a:extLst>
                  <a:ext uri="{FF2B5EF4-FFF2-40B4-BE49-F238E27FC236}">
                    <a16:creationId xmlns:a16="http://schemas.microsoft.com/office/drawing/2014/main" id="{39B498B7-F602-4A1E-9D85-A612C54F0471}"/>
                  </a:ext>
                </a:extLst>
              </p:cNvPr>
              <p:cNvGrpSpPr/>
              <p:nvPr/>
            </p:nvGrpSpPr>
            <p:grpSpPr>
              <a:xfrm>
                <a:off x="391606" y="4148163"/>
                <a:ext cx="1338466" cy="456469"/>
                <a:chOff x="522953" y="5079118"/>
                <a:chExt cx="1338466" cy="456469"/>
              </a:xfrm>
            </p:grpSpPr>
            <p:grpSp>
              <p:nvGrpSpPr>
                <p:cNvPr id="97" name="Group 96">
                  <a:extLst>
                    <a:ext uri="{FF2B5EF4-FFF2-40B4-BE49-F238E27FC236}">
                      <a16:creationId xmlns:a16="http://schemas.microsoft.com/office/drawing/2014/main" id="{0B37DDC2-3152-4262-AA21-612E3ACB326B}"/>
                    </a:ext>
                  </a:extLst>
                </p:cNvPr>
                <p:cNvGrpSpPr/>
                <p:nvPr/>
              </p:nvGrpSpPr>
              <p:grpSpPr>
                <a:xfrm>
                  <a:off x="522953" y="5079118"/>
                  <a:ext cx="1338466" cy="311387"/>
                  <a:chOff x="3159394" y="5383187"/>
                  <a:chExt cx="1338466" cy="311387"/>
                </a:xfrm>
              </p:grpSpPr>
              <p:sp>
                <p:nvSpPr>
                  <p:cNvPr id="99" name="Rectangle 98">
                    <a:extLst>
                      <a:ext uri="{FF2B5EF4-FFF2-40B4-BE49-F238E27FC236}">
                        <a16:creationId xmlns:a16="http://schemas.microsoft.com/office/drawing/2014/main" id="{6CC7815C-DB82-4E49-A9EE-D40A05CA1C75}"/>
                      </a:ext>
                    </a:extLst>
                  </p:cNvPr>
                  <p:cNvSpPr/>
                  <p:nvPr/>
                </p:nvSpPr>
                <p:spPr>
                  <a:xfrm>
                    <a:off x="3159394"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18</a:t>
                    </a:r>
                    <a:endParaRPr lang="en-IE">
                      <a:solidFill>
                        <a:sysClr val="windowText" lastClr="000000"/>
                      </a:solidFill>
                    </a:endParaRPr>
                  </a:p>
                </p:txBody>
              </p:sp>
              <p:cxnSp>
                <p:nvCxnSpPr>
                  <p:cNvPr id="100" name="Straight Connector 99">
                    <a:extLst>
                      <a:ext uri="{FF2B5EF4-FFF2-40B4-BE49-F238E27FC236}">
                        <a16:creationId xmlns:a16="http://schemas.microsoft.com/office/drawing/2014/main" id="{F3059C25-AA59-4FFC-BC18-9A2D07EC9C15}"/>
                      </a:ext>
                    </a:extLst>
                  </p:cNvPr>
                  <p:cNvCxnSpPr>
                    <a:cxnSpLocks/>
                    <a:stCxn id="99" idx="0"/>
                    <a:endCxn id="99" idx="2"/>
                  </p:cNvCxnSpPr>
                  <p:nvPr/>
                </p:nvCxnSpPr>
                <p:spPr>
                  <a:xfrm>
                    <a:off x="3670593"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5088DE59-42D7-45DA-A251-86698F15B63A}"/>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8" name="Straight Arrow Connector 97">
                  <a:extLst>
                    <a:ext uri="{FF2B5EF4-FFF2-40B4-BE49-F238E27FC236}">
                      <a16:creationId xmlns:a16="http://schemas.microsoft.com/office/drawing/2014/main" id="{06AC6008-0A2E-4C30-9380-4909313C9A6A}"/>
                    </a:ext>
                  </a:extLst>
                </p:cNvPr>
                <p:cNvCxnSpPr>
                  <a:cxnSpLocks/>
                </p:cNvCxnSpPr>
                <p:nvPr/>
              </p:nvCxnSpPr>
              <p:spPr>
                <a:xfrm>
                  <a:off x="1104482"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6" name="Straight Connector 95">
                <a:extLst>
                  <a:ext uri="{FF2B5EF4-FFF2-40B4-BE49-F238E27FC236}">
                    <a16:creationId xmlns:a16="http://schemas.microsoft.com/office/drawing/2014/main" id="{DF4583AE-3520-49F0-AF87-A55EA2522B01}"/>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02DB59E5-EB05-44CE-BD94-CAB5A0F9F47A}"/>
                </a:ext>
              </a:extLst>
            </p:cNvPr>
            <p:cNvGrpSpPr/>
            <p:nvPr/>
          </p:nvGrpSpPr>
          <p:grpSpPr>
            <a:xfrm>
              <a:off x="5141560" y="5641854"/>
              <a:ext cx="1359254" cy="561803"/>
              <a:chOff x="337040" y="4042829"/>
              <a:chExt cx="1359254" cy="561803"/>
            </a:xfrm>
          </p:grpSpPr>
          <p:grpSp>
            <p:nvGrpSpPr>
              <p:cNvPr id="103" name="Group 102">
                <a:extLst>
                  <a:ext uri="{FF2B5EF4-FFF2-40B4-BE49-F238E27FC236}">
                    <a16:creationId xmlns:a16="http://schemas.microsoft.com/office/drawing/2014/main" id="{A23E6B6C-CF97-48CD-ACC0-37F24C6F6CE9}"/>
                  </a:ext>
                </a:extLst>
              </p:cNvPr>
              <p:cNvGrpSpPr/>
              <p:nvPr/>
            </p:nvGrpSpPr>
            <p:grpSpPr>
              <a:xfrm>
                <a:off x="337040" y="4064654"/>
                <a:ext cx="1359254" cy="539978"/>
                <a:chOff x="468387" y="4995609"/>
                <a:chExt cx="1359254" cy="539978"/>
              </a:xfrm>
            </p:grpSpPr>
            <p:grpSp>
              <p:nvGrpSpPr>
                <p:cNvPr id="105" name="Group 104">
                  <a:extLst>
                    <a:ext uri="{FF2B5EF4-FFF2-40B4-BE49-F238E27FC236}">
                      <a16:creationId xmlns:a16="http://schemas.microsoft.com/office/drawing/2014/main" id="{B88692BF-48B0-44B1-BAF4-4E6FE381DDDF}"/>
                    </a:ext>
                  </a:extLst>
                </p:cNvPr>
                <p:cNvGrpSpPr/>
                <p:nvPr/>
              </p:nvGrpSpPr>
              <p:grpSpPr>
                <a:xfrm>
                  <a:off x="468387" y="4995609"/>
                  <a:ext cx="1359254" cy="311387"/>
                  <a:chOff x="3104828" y="5299678"/>
                  <a:chExt cx="1359254" cy="311387"/>
                </a:xfrm>
              </p:grpSpPr>
              <p:sp>
                <p:nvSpPr>
                  <p:cNvPr id="107" name="Rectangle 106">
                    <a:extLst>
                      <a:ext uri="{FF2B5EF4-FFF2-40B4-BE49-F238E27FC236}">
                        <a16:creationId xmlns:a16="http://schemas.microsoft.com/office/drawing/2014/main" id="{752C6682-B6D9-4C2E-9E2E-56C78E2D30E4}"/>
                      </a:ext>
                    </a:extLst>
                  </p:cNvPr>
                  <p:cNvSpPr/>
                  <p:nvPr/>
                </p:nvSpPr>
                <p:spPr>
                  <a:xfrm>
                    <a:off x="3104828" y="5299678"/>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19</a:t>
                    </a:r>
                    <a:endParaRPr lang="en-IE">
                      <a:solidFill>
                        <a:sysClr val="windowText" lastClr="000000"/>
                      </a:solidFill>
                    </a:endParaRPr>
                  </a:p>
                </p:txBody>
              </p:sp>
              <p:cxnSp>
                <p:nvCxnSpPr>
                  <p:cNvPr id="108" name="Straight Connector 107">
                    <a:extLst>
                      <a:ext uri="{FF2B5EF4-FFF2-40B4-BE49-F238E27FC236}">
                        <a16:creationId xmlns:a16="http://schemas.microsoft.com/office/drawing/2014/main" id="{C01C93B8-0A41-46DC-BB78-12EE96E9ED33}"/>
                      </a:ext>
                    </a:extLst>
                  </p:cNvPr>
                  <p:cNvCxnSpPr>
                    <a:cxnSpLocks/>
                    <a:stCxn id="107" idx="0"/>
                    <a:endCxn id="107" idx="2"/>
                  </p:cNvCxnSpPr>
                  <p:nvPr/>
                </p:nvCxnSpPr>
                <p:spPr>
                  <a:xfrm>
                    <a:off x="3616027" y="5299678"/>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63E7CF4C-3EBA-48E6-88EF-45B101DBD4D0}"/>
                      </a:ext>
                    </a:extLst>
                  </p:cNvPr>
                  <p:cNvCxnSpPr>
                    <a:cxnSpLocks/>
                  </p:cNvCxnSpPr>
                  <p:nvPr/>
                </p:nvCxnSpPr>
                <p:spPr>
                  <a:xfrm>
                    <a:off x="4006088" y="5455371"/>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6" name="Straight Arrow Connector 105">
                  <a:extLst>
                    <a:ext uri="{FF2B5EF4-FFF2-40B4-BE49-F238E27FC236}">
                      <a16:creationId xmlns:a16="http://schemas.microsoft.com/office/drawing/2014/main" id="{59ECC3BD-8D87-4A01-A878-4195BF97238C}"/>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04" name="Straight Connector 103">
                <a:extLst>
                  <a:ext uri="{FF2B5EF4-FFF2-40B4-BE49-F238E27FC236}">
                    <a16:creationId xmlns:a16="http://schemas.microsoft.com/office/drawing/2014/main" id="{135DE921-DC01-4984-89EE-BDD51794B127}"/>
                  </a:ext>
                </a:extLst>
              </p:cNvPr>
              <p:cNvCxnSpPr>
                <a:cxnSpLocks/>
              </p:cNvCxnSpPr>
              <p:nvPr/>
            </p:nvCxnSpPr>
            <p:spPr>
              <a:xfrm>
                <a:off x="1057300" y="4042829"/>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B64951DB-288A-465C-87CF-4D2B3234DE6F}"/>
                </a:ext>
              </a:extLst>
            </p:cNvPr>
            <p:cNvGrpSpPr/>
            <p:nvPr/>
          </p:nvGrpSpPr>
          <p:grpSpPr>
            <a:xfrm>
              <a:off x="5136187" y="4540696"/>
              <a:ext cx="1427242" cy="456470"/>
              <a:chOff x="302830" y="4148162"/>
              <a:chExt cx="1427242" cy="456470"/>
            </a:xfrm>
          </p:grpSpPr>
          <p:grpSp>
            <p:nvGrpSpPr>
              <p:cNvPr id="111" name="Group 110">
                <a:extLst>
                  <a:ext uri="{FF2B5EF4-FFF2-40B4-BE49-F238E27FC236}">
                    <a16:creationId xmlns:a16="http://schemas.microsoft.com/office/drawing/2014/main" id="{FF017D86-C367-4AC4-B2B6-0771D415B145}"/>
                  </a:ext>
                </a:extLst>
              </p:cNvPr>
              <p:cNvGrpSpPr/>
              <p:nvPr/>
            </p:nvGrpSpPr>
            <p:grpSpPr>
              <a:xfrm>
                <a:off x="302830" y="4171531"/>
                <a:ext cx="1427242" cy="433101"/>
                <a:chOff x="434177" y="5102486"/>
                <a:chExt cx="1427242" cy="433101"/>
              </a:xfrm>
            </p:grpSpPr>
            <p:grpSp>
              <p:nvGrpSpPr>
                <p:cNvPr id="113" name="Group 112">
                  <a:extLst>
                    <a:ext uri="{FF2B5EF4-FFF2-40B4-BE49-F238E27FC236}">
                      <a16:creationId xmlns:a16="http://schemas.microsoft.com/office/drawing/2014/main" id="{81E91A83-7422-4D95-846B-3ADBD0DA8C59}"/>
                    </a:ext>
                  </a:extLst>
                </p:cNvPr>
                <p:cNvGrpSpPr/>
                <p:nvPr/>
              </p:nvGrpSpPr>
              <p:grpSpPr>
                <a:xfrm>
                  <a:off x="434177" y="5102486"/>
                  <a:ext cx="1427242" cy="311387"/>
                  <a:chOff x="3070618" y="5406555"/>
                  <a:chExt cx="1427242" cy="311387"/>
                </a:xfrm>
              </p:grpSpPr>
              <p:sp>
                <p:nvSpPr>
                  <p:cNvPr id="115" name="Rectangle 114">
                    <a:extLst>
                      <a:ext uri="{FF2B5EF4-FFF2-40B4-BE49-F238E27FC236}">
                        <a16:creationId xmlns:a16="http://schemas.microsoft.com/office/drawing/2014/main" id="{81FE17A1-130B-48ED-9DEC-832B1DA242C9}"/>
                      </a:ext>
                    </a:extLst>
                  </p:cNvPr>
                  <p:cNvSpPr/>
                  <p:nvPr/>
                </p:nvSpPr>
                <p:spPr>
                  <a:xfrm>
                    <a:off x="3070618" y="5406555"/>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17</a:t>
                    </a:r>
                    <a:endParaRPr lang="en-IE">
                      <a:solidFill>
                        <a:sysClr val="windowText" lastClr="000000"/>
                      </a:solidFill>
                    </a:endParaRPr>
                  </a:p>
                </p:txBody>
              </p:sp>
              <p:cxnSp>
                <p:nvCxnSpPr>
                  <p:cNvPr id="116" name="Straight Connector 115">
                    <a:extLst>
                      <a:ext uri="{FF2B5EF4-FFF2-40B4-BE49-F238E27FC236}">
                        <a16:creationId xmlns:a16="http://schemas.microsoft.com/office/drawing/2014/main" id="{A6A751C5-629A-4508-9474-9C9AD37A9F1C}"/>
                      </a:ext>
                    </a:extLst>
                  </p:cNvPr>
                  <p:cNvCxnSpPr>
                    <a:cxnSpLocks/>
                    <a:stCxn id="115" idx="0"/>
                    <a:endCxn id="115" idx="2"/>
                  </p:cNvCxnSpPr>
                  <p:nvPr/>
                </p:nvCxnSpPr>
                <p:spPr>
                  <a:xfrm>
                    <a:off x="3581817" y="5406555"/>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0ED728A-346B-4D78-84D7-69AEAE3BEF9D}"/>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14" name="Straight Arrow Connector 113">
                  <a:extLst>
                    <a:ext uri="{FF2B5EF4-FFF2-40B4-BE49-F238E27FC236}">
                      <a16:creationId xmlns:a16="http://schemas.microsoft.com/office/drawing/2014/main" id="{68A59063-0BD7-4396-9549-DB8A351D83A4}"/>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12" name="Straight Connector 111">
                <a:extLst>
                  <a:ext uri="{FF2B5EF4-FFF2-40B4-BE49-F238E27FC236}">
                    <a16:creationId xmlns:a16="http://schemas.microsoft.com/office/drawing/2014/main" id="{3C8D1DFF-F674-44A9-AAFA-F94C79069E6C}"/>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6A1CEFB2-E6B0-40E3-8976-F995B3EF1AB9}"/>
                </a:ext>
              </a:extLst>
            </p:cNvPr>
            <p:cNvGrpSpPr/>
            <p:nvPr/>
          </p:nvGrpSpPr>
          <p:grpSpPr>
            <a:xfrm>
              <a:off x="5136187" y="4086368"/>
              <a:ext cx="1393032" cy="456470"/>
              <a:chOff x="337040" y="4148162"/>
              <a:chExt cx="1393032" cy="456470"/>
            </a:xfrm>
          </p:grpSpPr>
          <p:grpSp>
            <p:nvGrpSpPr>
              <p:cNvPr id="119" name="Group 118">
                <a:extLst>
                  <a:ext uri="{FF2B5EF4-FFF2-40B4-BE49-F238E27FC236}">
                    <a16:creationId xmlns:a16="http://schemas.microsoft.com/office/drawing/2014/main" id="{98308357-D97D-4EED-826A-1EADAE4ABBD1}"/>
                  </a:ext>
                </a:extLst>
              </p:cNvPr>
              <p:cNvGrpSpPr/>
              <p:nvPr/>
            </p:nvGrpSpPr>
            <p:grpSpPr>
              <a:xfrm>
                <a:off x="337040" y="4148163"/>
                <a:ext cx="1393032" cy="456469"/>
                <a:chOff x="468387" y="5079118"/>
                <a:chExt cx="1393032" cy="456469"/>
              </a:xfrm>
            </p:grpSpPr>
            <p:grpSp>
              <p:nvGrpSpPr>
                <p:cNvPr id="121" name="Group 120">
                  <a:extLst>
                    <a:ext uri="{FF2B5EF4-FFF2-40B4-BE49-F238E27FC236}">
                      <a16:creationId xmlns:a16="http://schemas.microsoft.com/office/drawing/2014/main" id="{CE771DCB-D603-4636-965C-11D63E415947}"/>
                    </a:ext>
                  </a:extLst>
                </p:cNvPr>
                <p:cNvGrpSpPr/>
                <p:nvPr/>
              </p:nvGrpSpPr>
              <p:grpSpPr>
                <a:xfrm>
                  <a:off x="468387" y="5079118"/>
                  <a:ext cx="1393032" cy="311387"/>
                  <a:chOff x="3104828" y="5383187"/>
                  <a:chExt cx="1393032" cy="311387"/>
                </a:xfrm>
              </p:grpSpPr>
              <p:sp>
                <p:nvSpPr>
                  <p:cNvPr id="123" name="Rectangle 122">
                    <a:extLst>
                      <a:ext uri="{FF2B5EF4-FFF2-40B4-BE49-F238E27FC236}">
                        <a16:creationId xmlns:a16="http://schemas.microsoft.com/office/drawing/2014/main" id="{95D54987-793E-41D2-8CD0-F49CFD84044B}"/>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93</a:t>
                    </a:r>
                    <a:endParaRPr lang="en-IE">
                      <a:solidFill>
                        <a:sysClr val="windowText" lastClr="000000"/>
                      </a:solidFill>
                    </a:endParaRPr>
                  </a:p>
                </p:txBody>
              </p:sp>
              <p:cxnSp>
                <p:nvCxnSpPr>
                  <p:cNvPr id="124" name="Straight Connector 123">
                    <a:extLst>
                      <a:ext uri="{FF2B5EF4-FFF2-40B4-BE49-F238E27FC236}">
                        <a16:creationId xmlns:a16="http://schemas.microsoft.com/office/drawing/2014/main" id="{619F4A7C-4673-4403-89D2-38215B614A9D}"/>
                      </a:ext>
                    </a:extLst>
                  </p:cNvPr>
                  <p:cNvCxnSpPr>
                    <a:cxnSpLocks/>
                    <a:stCxn id="123" idx="0"/>
                    <a:endCxn id="123"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19C06601-D0EB-4840-BD1D-96417FAB31EA}"/>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22" name="Straight Arrow Connector 121">
                  <a:extLst>
                    <a:ext uri="{FF2B5EF4-FFF2-40B4-BE49-F238E27FC236}">
                      <a16:creationId xmlns:a16="http://schemas.microsoft.com/office/drawing/2014/main" id="{7B50AEFB-9A5E-4A48-AB66-292B1446BC23}"/>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20" name="Straight Connector 119">
                <a:extLst>
                  <a:ext uri="{FF2B5EF4-FFF2-40B4-BE49-F238E27FC236}">
                    <a16:creationId xmlns:a16="http://schemas.microsoft.com/office/drawing/2014/main" id="{F0DA895C-89A9-40BC-8EB4-948348C8986C}"/>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26" name="Group 125">
              <a:extLst>
                <a:ext uri="{FF2B5EF4-FFF2-40B4-BE49-F238E27FC236}">
                  <a16:creationId xmlns:a16="http://schemas.microsoft.com/office/drawing/2014/main" id="{132DB7C3-70E3-4ECD-AB2E-447237F2765A}"/>
                </a:ext>
              </a:extLst>
            </p:cNvPr>
            <p:cNvGrpSpPr/>
            <p:nvPr/>
          </p:nvGrpSpPr>
          <p:grpSpPr>
            <a:xfrm>
              <a:off x="5171971" y="1555463"/>
              <a:ext cx="1393032" cy="456470"/>
              <a:chOff x="337040" y="4148162"/>
              <a:chExt cx="1393032" cy="456470"/>
            </a:xfrm>
          </p:grpSpPr>
          <p:grpSp>
            <p:nvGrpSpPr>
              <p:cNvPr id="127" name="Group 126">
                <a:extLst>
                  <a:ext uri="{FF2B5EF4-FFF2-40B4-BE49-F238E27FC236}">
                    <a16:creationId xmlns:a16="http://schemas.microsoft.com/office/drawing/2014/main" id="{2C228801-7941-45D1-8A0B-521A13DAB5CF}"/>
                  </a:ext>
                </a:extLst>
              </p:cNvPr>
              <p:cNvGrpSpPr/>
              <p:nvPr/>
            </p:nvGrpSpPr>
            <p:grpSpPr>
              <a:xfrm>
                <a:off x="337040" y="4148163"/>
                <a:ext cx="1393032" cy="456469"/>
                <a:chOff x="468387" y="5079118"/>
                <a:chExt cx="1393032" cy="456469"/>
              </a:xfrm>
            </p:grpSpPr>
            <p:grpSp>
              <p:nvGrpSpPr>
                <p:cNvPr id="129" name="Group 128">
                  <a:extLst>
                    <a:ext uri="{FF2B5EF4-FFF2-40B4-BE49-F238E27FC236}">
                      <a16:creationId xmlns:a16="http://schemas.microsoft.com/office/drawing/2014/main" id="{6914CCC4-421C-47AF-B28D-DE10603805A2}"/>
                    </a:ext>
                  </a:extLst>
                </p:cNvPr>
                <p:cNvGrpSpPr/>
                <p:nvPr/>
              </p:nvGrpSpPr>
              <p:grpSpPr>
                <a:xfrm>
                  <a:off x="468387" y="5079118"/>
                  <a:ext cx="1393032" cy="311387"/>
                  <a:chOff x="3104828" y="5383187"/>
                  <a:chExt cx="1393032" cy="311387"/>
                </a:xfrm>
              </p:grpSpPr>
              <p:sp>
                <p:nvSpPr>
                  <p:cNvPr id="131" name="Rectangle 130">
                    <a:extLst>
                      <a:ext uri="{FF2B5EF4-FFF2-40B4-BE49-F238E27FC236}">
                        <a16:creationId xmlns:a16="http://schemas.microsoft.com/office/drawing/2014/main" id="{E5D3886F-216D-432F-A58E-E666E818094C}"/>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25</a:t>
                    </a:r>
                    <a:endParaRPr lang="en-IE">
                      <a:solidFill>
                        <a:sysClr val="windowText" lastClr="000000"/>
                      </a:solidFill>
                    </a:endParaRPr>
                  </a:p>
                </p:txBody>
              </p:sp>
              <p:cxnSp>
                <p:nvCxnSpPr>
                  <p:cNvPr id="132" name="Straight Connector 131">
                    <a:extLst>
                      <a:ext uri="{FF2B5EF4-FFF2-40B4-BE49-F238E27FC236}">
                        <a16:creationId xmlns:a16="http://schemas.microsoft.com/office/drawing/2014/main" id="{F0BCAC4E-5732-44E4-847D-DE61C5E449FF}"/>
                      </a:ext>
                    </a:extLst>
                  </p:cNvPr>
                  <p:cNvCxnSpPr>
                    <a:cxnSpLocks/>
                    <a:stCxn id="131" idx="0"/>
                    <a:endCxn id="131"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9DA3E6D3-1545-4936-818F-61374B95AB33}"/>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0" name="Straight Arrow Connector 129">
                  <a:extLst>
                    <a:ext uri="{FF2B5EF4-FFF2-40B4-BE49-F238E27FC236}">
                      <a16:creationId xmlns:a16="http://schemas.microsoft.com/office/drawing/2014/main" id="{BCF7A4F1-5637-4C53-B425-AA62CEA10E2D}"/>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28" name="Straight Connector 127">
                <a:extLst>
                  <a:ext uri="{FF2B5EF4-FFF2-40B4-BE49-F238E27FC236}">
                    <a16:creationId xmlns:a16="http://schemas.microsoft.com/office/drawing/2014/main" id="{BF7D6E23-E8FC-4857-B46A-89FBF0CF9C0F}"/>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34" name="Group 133">
              <a:extLst>
                <a:ext uri="{FF2B5EF4-FFF2-40B4-BE49-F238E27FC236}">
                  <a16:creationId xmlns:a16="http://schemas.microsoft.com/office/drawing/2014/main" id="{F2ABB1C7-5AC6-4603-860B-010564967162}"/>
                </a:ext>
              </a:extLst>
            </p:cNvPr>
            <p:cNvGrpSpPr/>
            <p:nvPr/>
          </p:nvGrpSpPr>
          <p:grpSpPr>
            <a:xfrm>
              <a:off x="5155312" y="3564851"/>
              <a:ext cx="1393032" cy="456470"/>
              <a:chOff x="337040" y="4148162"/>
              <a:chExt cx="1393032" cy="456470"/>
            </a:xfrm>
          </p:grpSpPr>
          <p:grpSp>
            <p:nvGrpSpPr>
              <p:cNvPr id="135" name="Group 134">
                <a:extLst>
                  <a:ext uri="{FF2B5EF4-FFF2-40B4-BE49-F238E27FC236}">
                    <a16:creationId xmlns:a16="http://schemas.microsoft.com/office/drawing/2014/main" id="{91099119-1BB8-4B57-97F5-0579F5784326}"/>
                  </a:ext>
                </a:extLst>
              </p:cNvPr>
              <p:cNvGrpSpPr/>
              <p:nvPr/>
            </p:nvGrpSpPr>
            <p:grpSpPr>
              <a:xfrm>
                <a:off x="337040" y="4148163"/>
                <a:ext cx="1393032" cy="456469"/>
                <a:chOff x="468387" y="5079118"/>
                <a:chExt cx="1393032" cy="456469"/>
              </a:xfrm>
            </p:grpSpPr>
            <p:grpSp>
              <p:nvGrpSpPr>
                <p:cNvPr id="137" name="Group 136">
                  <a:extLst>
                    <a:ext uri="{FF2B5EF4-FFF2-40B4-BE49-F238E27FC236}">
                      <a16:creationId xmlns:a16="http://schemas.microsoft.com/office/drawing/2014/main" id="{034DAD31-9932-4F35-AD41-0D611038C821}"/>
                    </a:ext>
                  </a:extLst>
                </p:cNvPr>
                <p:cNvGrpSpPr/>
                <p:nvPr/>
              </p:nvGrpSpPr>
              <p:grpSpPr>
                <a:xfrm>
                  <a:off x="468387" y="5079118"/>
                  <a:ext cx="1393032" cy="311387"/>
                  <a:chOff x="3104828" y="5383187"/>
                  <a:chExt cx="1393032" cy="311387"/>
                </a:xfrm>
              </p:grpSpPr>
              <p:sp>
                <p:nvSpPr>
                  <p:cNvPr id="139" name="Rectangle 138">
                    <a:extLst>
                      <a:ext uri="{FF2B5EF4-FFF2-40B4-BE49-F238E27FC236}">
                        <a16:creationId xmlns:a16="http://schemas.microsoft.com/office/drawing/2014/main" id="{C232367C-3E4A-411B-9E36-601666E97DC5}"/>
                      </a:ext>
                    </a:extLst>
                  </p:cNvPr>
                  <p:cNvSpPr/>
                  <p:nvPr/>
                </p:nvSpPr>
                <p:spPr>
                  <a:xfrm>
                    <a:off x="3104828" y="5383187"/>
                    <a:ext cx="1022397" cy="3113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21</a:t>
                    </a:r>
                    <a:endParaRPr lang="en-IE">
                      <a:solidFill>
                        <a:sysClr val="windowText" lastClr="000000"/>
                      </a:solidFill>
                    </a:endParaRPr>
                  </a:p>
                </p:txBody>
              </p:sp>
              <p:cxnSp>
                <p:nvCxnSpPr>
                  <p:cNvPr id="140" name="Straight Connector 139">
                    <a:extLst>
                      <a:ext uri="{FF2B5EF4-FFF2-40B4-BE49-F238E27FC236}">
                        <a16:creationId xmlns:a16="http://schemas.microsoft.com/office/drawing/2014/main" id="{B2A95BD0-631D-4118-A786-6F81A955B80E}"/>
                      </a:ext>
                    </a:extLst>
                  </p:cNvPr>
                  <p:cNvCxnSpPr>
                    <a:cxnSpLocks/>
                    <a:stCxn id="139" idx="0"/>
                    <a:endCxn id="139" idx="2"/>
                  </p:cNvCxnSpPr>
                  <p:nvPr/>
                </p:nvCxnSpPr>
                <p:spPr>
                  <a:xfrm>
                    <a:off x="3616027" y="5383187"/>
                    <a:ext cx="0" cy="311387"/>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13232687-C363-477A-A7D4-766F97C7B923}"/>
                      </a:ext>
                    </a:extLst>
                  </p:cNvPr>
                  <p:cNvCxnSpPr>
                    <a:cxnSpLocks/>
                  </p:cNvCxnSpPr>
                  <p:nvPr/>
                </p:nvCxnSpPr>
                <p:spPr>
                  <a:xfrm>
                    <a:off x="4039866" y="5589240"/>
                    <a:ext cx="457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8" name="Straight Arrow Connector 137">
                  <a:extLst>
                    <a:ext uri="{FF2B5EF4-FFF2-40B4-BE49-F238E27FC236}">
                      <a16:creationId xmlns:a16="http://schemas.microsoft.com/office/drawing/2014/main" id="{F5D2A90C-4766-45A5-8491-E994C8F0358D}"/>
                    </a:ext>
                  </a:extLst>
                </p:cNvPr>
                <p:cNvCxnSpPr>
                  <a:cxnSpLocks/>
                </p:cNvCxnSpPr>
                <p:nvPr/>
              </p:nvCxnSpPr>
              <p:spPr>
                <a:xfrm>
                  <a:off x="1043184" y="5285171"/>
                  <a:ext cx="0" cy="25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6" name="Straight Connector 135">
                <a:extLst>
                  <a:ext uri="{FF2B5EF4-FFF2-40B4-BE49-F238E27FC236}">
                    <a16:creationId xmlns:a16="http://schemas.microsoft.com/office/drawing/2014/main" id="{FDC4478B-909F-4A4F-BD69-295161FEC655}"/>
                  </a:ext>
                </a:extLst>
              </p:cNvPr>
              <p:cNvCxnSpPr>
                <a:cxnSpLocks/>
              </p:cNvCxnSpPr>
              <p:nvPr/>
            </p:nvCxnSpPr>
            <p:spPr>
              <a:xfrm>
                <a:off x="1115616" y="4148162"/>
                <a:ext cx="0" cy="311387"/>
              </a:xfrm>
              <a:prstGeom prst="line">
                <a:avLst/>
              </a:prstGeom>
            </p:spPr>
            <p:style>
              <a:lnRef idx="1">
                <a:schemeClr val="dk1"/>
              </a:lnRef>
              <a:fillRef idx="0">
                <a:schemeClr val="dk1"/>
              </a:fillRef>
              <a:effectRef idx="0">
                <a:schemeClr val="dk1"/>
              </a:effectRef>
              <a:fontRef idx="minor">
                <a:schemeClr val="tx1"/>
              </a:fontRef>
            </p:style>
          </p:cxnSp>
        </p:grpSp>
        <p:grpSp>
          <p:nvGrpSpPr>
            <p:cNvPr id="180" name="Group 179">
              <a:extLst>
                <a:ext uri="{FF2B5EF4-FFF2-40B4-BE49-F238E27FC236}">
                  <a16:creationId xmlns:a16="http://schemas.microsoft.com/office/drawing/2014/main" id="{9CA9604A-9155-4533-8530-38D0EA1F2B94}"/>
                </a:ext>
              </a:extLst>
            </p:cNvPr>
            <p:cNvGrpSpPr/>
            <p:nvPr/>
          </p:nvGrpSpPr>
          <p:grpSpPr>
            <a:xfrm>
              <a:off x="7673181" y="1580350"/>
              <a:ext cx="1022393" cy="311387"/>
              <a:chOff x="3104828" y="5383187"/>
              <a:chExt cx="1393032" cy="311387"/>
            </a:xfrm>
            <a:solidFill>
              <a:schemeClr val="bg1">
                <a:lumMod val="90000"/>
              </a:schemeClr>
            </a:solidFill>
          </p:grpSpPr>
          <p:sp>
            <p:nvSpPr>
              <p:cNvPr id="182" name="Rectangle 181">
                <a:extLst>
                  <a:ext uri="{FF2B5EF4-FFF2-40B4-BE49-F238E27FC236}">
                    <a16:creationId xmlns:a16="http://schemas.microsoft.com/office/drawing/2014/main" id="{B494423E-5290-4103-A3BB-EE16FA889748}"/>
                  </a:ext>
                </a:extLst>
              </p:cNvPr>
              <p:cNvSpPr/>
              <p:nvPr/>
            </p:nvSpPr>
            <p:spPr>
              <a:xfrm>
                <a:off x="3104828" y="5383187"/>
                <a:ext cx="1022397" cy="31138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6</a:t>
                </a:r>
                <a:endParaRPr lang="en-IE">
                  <a:solidFill>
                    <a:sysClr val="windowText" lastClr="000000"/>
                  </a:solidFill>
                </a:endParaRPr>
              </a:p>
            </p:txBody>
          </p:sp>
          <p:cxnSp>
            <p:nvCxnSpPr>
              <p:cNvPr id="183" name="Straight Connector 182">
                <a:extLst>
                  <a:ext uri="{FF2B5EF4-FFF2-40B4-BE49-F238E27FC236}">
                    <a16:creationId xmlns:a16="http://schemas.microsoft.com/office/drawing/2014/main" id="{1E4370E8-845B-4CBE-A461-2846CD860053}"/>
                  </a:ext>
                </a:extLst>
              </p:cNvPr>
              <p:cNvCxnSpPr>
                <a:cxnSpLocks/>
                <a:stCxn id="182" idx="0"/>
                <a:endCxn id="182" idx="2"/>
              </p:cNvCxnSpPr>
              <p:nvPr/>
            </p:nvCxnSpPr>
            <p:spPr>
              <a:xfrm>
                <a:off x="3616027" y="5383187"/>
                <a:ext cx="0" cy="311387"/>
              </a:xfrm>
              <a:prstGeom prst="line">
                <a:avLst/>
              </a:prstGeom>
              <a:grpFill/>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A706EBBA-9700-4D7E-B7B5-3A63199F6D5A}"/>
                  </a:ext>
                </a:extLst>
              </p:cNvPr>
              <p:cNvCxnSpPr>
                <a:cxnSpLocks/>
              </p:cNvCxnSpPr>
              <p:nvPr/>
            </p:nvCxnSpPr>
            <p:spPr>
              <a:xfrm>
                <a:off x="4039866" y="5589240"/>
                <a:ext cx="457994" cy="0"/>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grpSp>
          <p:nvGrpSpPr>
            <p:cNvPr id="185" name="Group 184">
              <a:extLst>
                <a:ext uri="{FF2B5EF4-FFF2-40B4-BE49-F238E27FC236}">
                  <a16:creationId xmlns:a16="http://schemas.microsoft.com/office/drawing/2014/main" id="{83D067E7-6A24-4988-94E1-B7B969AF1822}"/>
                </a:ext>
              </a:extLst>
            </p:cNvPr>
            <p:cNvGrpSpPr/>
            <p:nvPr/>
          </p:nvGrpSpPr>
          <p:grpSpPr>
            <a:xfrm>
              <a:off x="6611740" y="1565200"/>
              <a:ext cx="1022393" cy="311387"/>
              <a:chOff x="3104828" y="5383187"/>
              <a:chExt cx="1393032" cy="311387"/>
            </a:xfrm>
            <a:solidFill>
              <a:schemeClr val="bg1">
                <a:lumMod val="90000"/>
              </a:schemeClr>
            </a:solidFill>
          </p:grpSpPr>
          <p:sp>
            <p:nvSpPr>
              <p:cNvPr id="186" name="Rectangle 185">
                <a:extLst>
                  <a:ext uri="{FF2B5EF4-FFF2-40B4-BE49-F238E27FC236}">
                    <a16:creationId xmlns:a16="http://schemas.microsoft.com/office/drawing/2014/main" id="{8D5060BB-F616-493A-BCEA-1DF7F6FAED97}"/>
                  </a:ext>
                </a:extLst>
              </p:cNvPr>
              <p:cNvSpPr/>
              <p:nvPr/>
            </p:nvSpPr>
            <p:spPr>
              <a:xfrm>
                <a:off x="3104828" y="5383187"/>
                <a:ext cx="1022397" cy="31138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31</a:t>
                </a:r>
                <a:endParaRPr lang="en-IE">
                  <a:solidFill>
                    <a:sysClr val="windowText" lastClr="000000"/>
                  </a:solidFill>
                </a:endParaRPr>
              </a:p>
            </p:txBody>
          </p:sp>
          <p:cxnSp>
            <p:nvCxnSpPr>
              <p:cNvPr id="187" name="Straight Connector 186">
                <a:extLst>
                  <a:ext uri="{FF2B5EF4-FFF2-40B4-BE49-F238E27FC236}">
                    <a16:creationId xmlns:a16="http://schemas.microsoft.com/office/drawing/2014/main" id="{89151FFD-2E9A-482E-9873-D71F585F8505}"/>
                  </a:ext>
                </a:extLst>
              </p:cNvPr>
              <p:cNvCxnSpPr>
                <a:cxnSpLocks/>
                <a:stCxn id="186" idx="0"/>
                <a:endCxn id="186" idx="2"/>
              </p:cNvCxnSpPr>
              <p:nvPr/>
            </p:nvCxnSpPr>
            <p:spPr>
              <a:xfrm>
                <a:off x="3616027" y="5383187"/>
                <a:ext cx="0" cy="311387"/>
              </a:xfrm>
              <a:prstGeom prst="line">
                <a:avLst/>
              </a:prstGeom>
              <a:grpFill/>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E3D7D231-813C-4A01-B30A-1BB01F95C741}"/>
                  </a:ext>
                </a:extLst>
              </p:cNvPr>
              <p:cNvCxnSpPr>
                <a:cxnSpLocks/>
              </p:cNvCxnSpPr>
              <p:nvPr/>
            </p:nvCxnSpPr>
            <p:spPr>
              <a:xfrm>
                <a:off x="4039866" y="5589240"/>
                <a:ext cx="457994" cy="0"/>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grpSp>
      <p:sp>
        <p:nvSpPr>
          <p:cNvPr id="191" name="Rectangle 190">
            <a:extLst>
              <a:ext uri="{FF2B5EF4-FFF2-40B4-BE49-F238E27FC236}">
                <a16:creationId xmlns:a16="http://schemas.microsoft.com/office/drawing/2014/main" id="{E7C6C52D-C71F-4B69-9AB3-6BF9E7C3AE53}"/>
              </a:ext>
            </a:extLst>
          </p:cNvPr>
          <p:cNvSpPr/>
          <p:nvPr/>
        </p:nvSpPr>
        <p:spPr>
          <a:xfrm>
            <a:off x="3569049" y="1580350"/>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14</a:t>
            </a:r>
            <a:endParaRPr lang="en-IE">
              <a:solidFill>
                <a:sysClr val="windowText" lastClr="000000"/>
              </a:solidFill>
            </a:endParaRPr>
          </a:p>
        </p:txBody>
      </p:sp>
      <p:cxnSp>
        <p:nvCxnSpPr>
          <p:cNvPr id="192" name="Straight Arrow Connector 191">
            <a:extLst>
              <a:ext uri="{FF2B5EF4-FFF2-40B4-BE49-F238E27FC236}">
                <a16:creationId xmlns:a16="http://schemas.microsoft.com/office/drawing/2014/main" id="{5AEB2455-8954-4CD9-B272-3E0D5EA128B0}"/>
              </a:ext>
            </a:extLst>
          </p:cNvPr>
          <p:cNvCxnSpPr>
            <a:cxnSpLocks/>
          </p:cNvCxnSpPr>
          <p:nvPr/>
        </p:nvCxnSpPr>
        <p:spPr>
          <a:xfrm>
            <a:off x="4121118" y="1701416"/>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193" name="Rectangle 192">
            <a:extLst>
              <a:ext uri="{FF2B5EF4-FFF2-40B4-BE49-F238E27FC236}">
                <a16:creationId xmlns:a16="http://schemas.microsoft.com/office/drawing/2014/main" id="{38C0663B-0B03-4388-976A-9F1F6CB76DFA}"/>
              </a:ext>
            </a:extLst>
          </p:cNvPr>
          <p:cNvSpPr/>
          <p:nvPr/>
        </p:nvSpPr>
        <p:spPr>
          <a:xfrm>
            <a:off x="2545801" y="2578023"/>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93</a:t>
            </a:r>
            <a:endParaRPr lang="en-IE">
              <a:solidFill>
                <a:sysClr val="windowText" lastClr="000000"/>
              </a:solidFill>
            </a:endParaRPr>
          </a:p>
        </p:txBody>
      </p:sp>
      <p:cxnSp>
        <p:nvCxnSpPr>
          <p:cNvPr id="194" name="Straight Arrow Connector 193">
            <a:extLst>
              <a:ext uri="{FF2B5EF4-FFF2-40B4-BE49-F238E27FC236}">
                <a16:creationId xmlns:a16="http://schemas.microsoft.com/office/drawing/2014/main" id="{907898F4-4750-4292-8CBA-4156734C7F04}"/>
              </a:ext>
            </a:extLst>
          </p:cNvPr>
          <p:cNvCxnSpPr>
            <a:cxnSpLocks/>
          </p:cNvCxnSpPr>
          <p:nvPr/>
        </p:nvCxnSpPr>
        <p:spPr>
          <a:xfrm>
            <a:off x="3133966" y="2757784"/>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195" name="Rectangle 194">
            <a:extLst>
              <a:ext uri="{FF2B5EF4-FFF2-40B4-BE49-F238E27FC236}">
                <a16:creationId xmlns:a16="http://schemas.microsoft.com/office/drawing/2014/main" id="{A031C771-D9C6-48AB-8AEE-A7B946BCA0BA}"/>
              </a:ext>
            </a:extLst>
          </p:cNvPr>
          <p:cNvSpPr/>
          <p:nvPr/>
        </p:nvSpPr>
        <p:spPr>
          <a:xfrm>
            <a:off x="3538816" y="3147498"/>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19</a:t>
            </a:r>
            <a:endParaRPr lang="en-IE">
              <a:solidFill>
                <a:sysClr val="windowText" lastClr="000000"/>
              </a:solidFill>
            </a:endParaRPr>
          </a:p>
        </p:txBody>
      </p:sp>
      <p:cxnSp>
        <p:nvCxnSpPr>
          <p:cNvPr id="196" name="Straight Arrow Connector 195">
            <a:extLst>
              <a:ext uri="{FF2B5EF4-FFF2-40B4-BE49-F238E27FC236}">
                <a16:creationId xmlns:a16="http://schemas.microsoft.com/office/drawing/2014/main" id="{DC9020A0-B75D-4166-BB8B-E9AD7AF99CA2}"/>
              </a:ext>
            </a:extLst>
          </p:cNvPr>
          <p:cNvCxnSpPr>
            <a:cxnSpLocks/>
          </p:cNvCxnSpPr>
          <p:nvPr/>
        </p:nvCxnSpPr>
        <p:spPr>
          <a:xfrm>
            <a:off x="2225925" y="2756638"/>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7A3EC4A8-CB5B-4FBB-BCD4-A95621D74B6D}"/>
              </a:ext>
            </a:extLst>
          </p:cNvPr>
          <p:cNvSpPr/>
          <p:nvPr/>
        </p:nvSpPr>
        <p:spPr>
          <a:xfrm>
            <a:off x="2500525" y="3138410"/>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18</a:t>
            </a:r>
            <a:endParaRPr lang="en-IE">
              <a:solidFill>
                <a:sysClr val="windowText" lastClr="000000"/>
              </a:solidFill>
            </a:endParaRPr>
          </a:p>
        </p:txBody>
      </p:sp>
      <p:cxnSp>
        <p:nvCxnSpPr>
          <p:cNvPr id="198" name="Straight Arrow Connector 197">
            <a:extLst>
              <a:ext uri="{FF2B5EF4-FFF2-40B4-BE49-F238E27FC236}">
                <a16:creationId xmlns:a16="http://schemas.microsoft.com/office/drawing/2014/main" id="{653A0CCC-0185-46F0-8BF7-68E8C214340F}"/>
              </a:ext>
            </a:extLst>
          </p:cNvPr>
          <p:cNvCxnSpPr>
            <a:cxnSpLocks/>
          </p:cNvCxnSpPr>
          <p:nvPr/>
        </p:nvCxnSpPr>
        <p:spPr>
          <a:xfrm>
            <a:off x="4121119" y="3284363"/>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199" name="Rectangle 198">
            <a:extLst>
              <a:ext uri="{FF2B5EF4-FFF2-40B4-BE49-F238E27FC236}">
                <a16:creationId xmlns:a16="http://schemas.microsoft.com/office/drawing/2014/main" id="{DBA709BE-9EBE-4FD9-8633-4A241D74199D}"/>
              </a:ext>
            </a:extLst>
          </p:cNvPr>
          <p:cNvSpPr/>
          <p:nvPr/>
        </p:nvSpPr>
        <p:spPr>
          <a:xfrm>
            <a:off x="1579478" y="2578023"/>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21</a:t>
            </a:r>
            <a:endParaRPr lang="en-IE">
              <a:solidFill>
                <a:sysClr val="windowText" lastClr="000000"/>
              </a:solidFill>
            </a:endParaRPr>
          </a:p>
        </p:txBody>
      </p:sp>
      <p:cxnSp>
        <p:nvCxnSpPr>
          <p:cNvPr id="200" name="Straight Arrow Connector 199">
            <a:extLst>
              <a:ext uri="{FF2B5EF4-FFF2-40B4-BE49-F238E27FC236}">
                <a16:creationId xmlns:a16="http://schemas.microsoft.com/office/drawing/2014/main" id="{9A2959A0-A70E-4422-AA91-1E4A3AE3E9A8}"/>
              </a:ext>
            </a:extLst>
          </p:cNvPr>
          <p:cNvCxnSpPr>
            <a:cxnSpLocks/>
          </p:cNvCxnSpPr>
          <p:nvPr/>
        </p:nvCxnSpPr>
        <p:spPr>
          <a:xfrm>
            <a:off x="3119297" y="3324267"/>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201" name="Rectangle 200">
            <a:extLst>
              <a:ext uri="{FF2B5EF4-FFF2-40B4-BE49-F238E27FC236}">
                <a16:creationId xmlns:a16="http://schemas.microsoft.com/office/drawing/2014/main" id="{6B81E603-5393-4741-A140-D461635D29F2}"/>
              </a:ext>
            </a:extLst>
          </p:cNvPr>
          <p:cNvSpPr/>
          <p:nvPr/>
        </p:nvSpPr>
        <p:spPr>
          <a:xfrm>
            <a:off x="1461566" y="3108129"/>
            <a:ext cx="750372" cy="311387"/>
          </a:xfrm>
          <a:prstGeom prst="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17</a:t>
            </a:r>
            <a:endParaRPr lang="en-IE">
              <a:solidFill>
                <a:sysClr val="windowText" lastClr="000000"/>
              </a:solidFill>
            </a:endParaRPr>
          </a:p>
        </p:txBody>
      </p:sp>
      <p:cxnSp>
        <p:nvCxnSpPr>
          <p:cNvPr id="202" name="Straight Arrow Connector 201">
            <a:extLst>
              <a:ext uri="{FF2B5EF4-FFF2-40B4-BE49-F238E27FC236}">
                <a16:creationId xmlns:a16="http://schemas.microsoft.com/office/drawing/2014/main" id="{6BBE4A80-6F40-4418-8E96-AFA4C2603496}"/>
              </a:ext>
            </a:extLst>
          </p:cNvPr>
          <p:cNvCxnSpPr>
            <a:cxnSpLocks/>
          </p:cNvCxnSpPr>
          <p:nvPr/>
        </p:nvCxnSpPr>
        <p:spPr>
          <a:xfrm>
            <a:off x="2147822" y="3314182"/>
            <a:ext cx="336137" cy="0"/>
          </a:xfrm>
          <a:prstGeom prst="straightConnector1">
            <a:avLst/>
          </a:prstGeom>
          <a:solidFill>
            <a:schemeClr val="bg1">
              <a:lumMod val="90000"/>
            </a:schemeClr>
          </a:solidFill>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60534386-09D4-4FE2-A36F-B6178D765679}"/>
              </a:ext>
            </a:extLst>
          </p:cNvPr>
          <p:cNvSpPr txBox="1"/>
          <p:nvPr/>
        </p:nvSpPr>
        <p:spPr>
          <a:xfrm>
            <a:off x="1473939" y="3619871"/>
            <a:ext cx="460353" cy="276999"/>
          </a:xfrm>
          <a:prstGeom prst="rect">
            <a:avLst/>
          </a:prstGeom>
          <a:noFill/>
        </p:spPr>
        <p:txBody>
          <a:bodyPr wrap="square" rtlCol="0">
            <a:spAutoFit/>
          </a:bodyPr>
          <a:lstStyle/>
          <a:p>
            <a:r>
              <a:rPr lang="en-US" sz="1200"/>
              <a:t>null</a:t>
            </a:r>
            <a:endParaRPr lang="en-IE" sz="1200"/>
          </a:p>
        </p:txBody>
      </p:sp>
      <p:sp>
        <p:nvSpPr>
          <p:cNvPr id="204" name="TextBox 203">
            <a:extLst>
              <a:ext uri="{FF2B5EF4-FFF2-40B4-BE49-F238E27FC236}">
                <a16:creationId xmlns:a16="http://schemas.microsoft.com/office/drawing/2014/main" id="{234519B5-2425-4803-AE7E-4021FA42D517}"/>
              </a:ext>
            </a:extLst>
          </p:cNvPr>
          <p:cNvSpPr txBox="1"/>
          <p:nvPr/>
        </p:nvSpPr>
        <p:spPr>
          <a:xfrm>
            <a:off x="4424888" y="3155603"/>
            <a:ext cx="460353" cy="276999"/>
          </a:xfrm>
          <a:prstGeom prst="rect">
            <a:avLst/>
          </a:prstGeom>
          <a:noFill/>
        </p:spPr>
        <p:txBody>
          <a:bodyPr wrap="square" rtlCol="0">
            <a:spAutoFit/>
          </a:bodyPr>
          <a:lstStyle/>
          <a:p>
            <a:r>
              <a:rPr lang="en-US" sz="1200"/>
              <a:t>null</a:t>
            </a:r>
            <a:endParaRPr lang="en-IE" sz="1200"/>
          </a:p>
        </p:txBody>
      </p:sp>
      <p:sp>
        <p:nvSpPr>
          <p:cNvPr id="205" name="TextBox 204">
            <a:extLst>
              <a:ext uri="{FF2B5EF4-FFF2-40B4-BE49-F238E27FC236}">
                <a16:creationId xmlns:a16="http://schemas.microsoft.com/office/drawing/2014/main" id="{8CBA9786-7EC6-4D4C-BC0D-F1CA84E1C566}"/>
              </a:ext>
            </a:extLst>
          </p:cNvPr>
          <p:cNvSpPr txBox="1"/>
          <p:nvPr/>
        </p:nvSpPr>
        <p:spPr>
          <a:xfrm>
            <a:off x="3486971" y="2612411"/>
            <a:ext cx="460353" cy="276999"/>
          </a:xfrm>
          <a:prstGeom prst="rect">
            <a:avLst/>
          </a:prstGeom>
          <a:noFill/>
        </p:spPr>
        <p:txBody>
          <a:bodyPr wrap="square" rtlCol="0">
            <a:spAutoFit/>
          </a:bodyPr>
          <a:lstStyle/>
          <a:p>
            <a:r>
              <a:rPr lang="en-US" sz="1200"/>
              <a:t>null</a:t>
            </a:r>
            <a:endParaRPr lang="en-IE" sz="1200"/>
          </a:p>
        </p:txBody>
      </p:sp>
      <p:sp>
        <p:nvSpPr>
          <p:cNvPr id="206" name="TextBox 205">
            <a:extLst>
              <a:ext uri="{FF2B5EF4-FFF2-40B4-BE49-F238E27FC236}">
                <a16:creationId xmlns:a16="http://schemas.microsoft.com/office/drawing/2014/main" id="{8D1F21A1-46BA-4EC8-B6AF-6EA595E68D1C}"/>
              </a:ext>
            </a:extLst>
          </p:cNvPr>
          <p:cNvSpPr txBox="1"/>
          <p:nvPr/>
        </p:nvSpPr>
        <p:spPr>
          <a:xfrm>
            <a:off x="1428816" y="2100669"/>
            <a:ext cx="460353" cy="276999"/>
          </a:xfrm>
          <a:prstGeom prst="rect">
            <a:avLst/>
          </a:prstGeom>
          <a:noFill/>
        </p:spPr>
        <p:txBody>
          <a:bodyPr wrap="square" rtlCol="0">
            <a:spAutoFit/>
          </a:bodyPr>
          <a:lstStyle/>
          <a:p>
            <a:r>
              <a:rPr lang="en-US" sz="1200"/>
              <a:t>null</a:t>
            </a:r>
            <a:endParaRPr lang="en-IE" sz="1200"/>
          </a:p>
        </p:txBody>
      </p:sp>
      <p:sp>
        <p:nvSpPr>
          <p:cNvPr id="207" name="TextBox 206">
            <a:extLst>
              <a:ext uri="{FF2B5EF4-FFF2-40B4-BE49-F238E27FC236}">
                <a16:creationId xmlns:a16="http://schemas.microsoft.com/office/drawing/2014/main" id="{D3B4719C-CCEA-4197-9DEA-D5E79ED5B4E2}"/>
              </a:ext>
            </a:extLst>
          </p:cNvPr>
          <p:cNvSpPr txBox="1"/>
          <p:nvPr/>
        </p:nvSpPr>
        <p:spPr>
          <a:xfrm>
            <a:off x="4486765" y="1533618"/>
            <a:ext cx="460353" cy="276999"/>
          </a:xfrm>
          <a:prstGeom prst="rect">
            <a:avLst/>
          </a:prstGeom>
          <a:noFill/>
        </p:spPr>
        <p:txBody>
          <a:bodyPr wrap="square" rtlCol="0">
            <a:spAutoFit/>
          </a:bodyPr>
          <a:lstStyle/>
          <a:p>
            <a:r>
              <a:rPr lang="en-US" sz="1200"/>
              <a:t>null</a:t>
            </a:r>
            <a:endParaRPr lang="en-IE" sz="1200"/>
          </a:p>
        </p:txBody>
      </p:sp>
      <p:sp>
        <p:nvSpPr>
          <p:cNvPr id="208" name="TextBox 207">
            <a:extLst>
              <a:ext uri="{FF2B5EF4-FFF2-40B4-BE49-F238E27FC236}">
                <a16:creationId xmlns:a16="http://schemas.microsoft.com/office/drawing/2014/main" id="{95D52DA4-22C1-41A8-8256-20A48394C6B0}"/>
              </a:ext>
            </a:extLst>
          </p:cNvPr>
          <p:cNvSpPr txBox="1"/>
          <p:nvPr/>
        </p:nvSpPr>
        <p:spPr>
          <a:xfrm>
            <a:off x="1411592" y="4134469"/>
            <a:ext cx="460353" cy="276999"/>
          </a:xfrm>
          <a:prstGeom prst="rect">
            <a:avLst/>
          </a:prstGeom>
          <a:noFill/>
        </p:spPr>
        <p:txBody>
          <a:bodyPr wrap="square" rtlCol="0">
            <a:spAutoFit/>
          </a:bodyPr>
          <a:lstStyle/>
          <a:p>
            <a:r>
              <a:rPr lang="en-US" sz="1200"/>
              <a:t>null</a:t>
            </a:r>
            <a:endParaRPr lang="en-IE" sz="1200"/>
          </a:p>
        </p:txBody>
      </p:sp>
      <p:sp>
        <p:nvSpPr>
          <p:cNvPr id="209" name="TextBox 208">
            <a:extLst>
              <a:ext uri="{FF2B5EF4-FFF2-40B4-BE49-F238E27FC236}">
                <a16:creationId xmlns:a16="http://schemas.microsoft.com/office/drawing/2014/main" id="{061DD767-93EB-4702-8640-5922C6630E02}"/>
              </a:ext>
            </a:extLst>
          </p:cNvPr>
          <p:cNvSpPr txBox="1"/>
          <p:nvPr/>
        </p:nvSpPr>
        <p:spPr>
          <a:xfrm>
            <a:off x="1461960" y="4597758"/>
            <a:ext cx="460353" cy="276999"/>
          </a:xfrm>
          <a:prstGeom prst="rect">
            <a:avLst/>
          </a:prstGeom>
          <a:noFill/>
        </p:spPr>
        <p:txBody>
          <a:bodyPr wrap="square" rtlCol="0">
            <a:spAutoFit/>
          </a:bodyPr>
          <a:lstStyle/>
          <a:p>
            <a:r>
              <a:rPr lang="en-US" sz="1200"/>
              <a:t>null</a:t>
            </a:r>
            <a:endParaRPr lang="en-IE" sz="1200"/>
          </a:p>
        </p:txBody>
      </p:sp>
      <p:sp>
        <p:nvSpPr>
          <p:cNvPr id="210" name="TextBox 209">
            <a:extLst>
              <a:ext uri="{FF2B5EF4-FFF2-40B4-BE49-F238E27FC236}">
                <a16:creationId xmlns:a16="http://schemas.microsoft.com/office/drawing/2014/main" id="{EF000AF8-5F0F-4173-9C3A-FD6A99667A54}"/>
              </a:ext>
            </a:extLst>
          </p:cNvPr>
          <p:cNvSpPr txBox="1"/>
          <p:nvPr/>
        </p:nvSpPr>
        <p:spPr>
          <a:xfrm>
            <a:off x="1437897" y="5140777"/>
            <a:ext cx="460353" cy="276999"/>
          </a:xfrm>
          <a:prstGeom prst="rect">
            <a:avLst/>
          </a:prstGeom>
          <a:noFill/>
        </p:spPr>
        <p:txBody>
          <a:bodyPr wrap="square" rtlCol="0">
            <a:spAutoFit/>
          </a:bodyPr>
          <a:lstStyle/>
          <a:p>
            <a:r>
              <a:rPr lang="en-US" sz="1200"/>
              <a:t>null</a:t>
            </a:r>
            <a:endParaRPr lang="en-IE" sz="1200"/>
          </a:p>
        </p:txBody>
      </p:sp>
      <p:sp>
        <p:nvSpPr>
          <p:cNvPr id="211" name="TextBox 210">
            <a:extLst>
              <a:ext uri="{FF2B5EF4-FFF2-40B4-BE49-F238E27FC236}">
                <a16:creationId xmlns:a16="http://schemas.microsoft.com/office/drawing/2014/main" id="{274A5064-EFBA-470B-A405-40B36376B797}"/>
              </a:ext>
            </a:extLst>
          </p:cNvPr>
          <p:cNvSpPr txBox="1"/>
          <p:nvPr/>
        </p:nvSpPr>
        <p:spPr>
          <a:xfrm>
            <a:off x="1437897" y="5698067"/>
            <a:ext cx="460353" cy="276999"/>
          </a:xfrm>
          <a:prstGeom prst="rect">
            <a:avLst/>
          </a:prstGeom>
          <a:noFill/>
        </p:spPr>
        <p:txBody>
          <a:bodyPr wrap="square" rtlCol="0">
            <a:spAutoFit/>
          </a:bodyPr>
          <a:lstStyle/>
          <a:p>
            <a:r>
              <a:rPr lang="en-US" sz="1200"/>
              <a:t>null</a:t>
            </a:r>
            <a:endParaRPr lang="en-IE" sz="1200"/>
          </a:p>
        </p:txBody>
      </p:sp>
      <p:sp>
        <p:nvSpPr>
          <p:cNvPr id="212" name="TextBox 211">
            <a:extLst>
              <a:ext uri="{FF2B5EF4-FFF2-40B4-BE49-F238E27FC236}">
                <a16:creationId xmlns:a16="http://schemas.microsoft.com/office/drawing/2014/main" id="{2F017B9F-E641-461A-AF8F-0584A47DF2FD}"/>
              </a:ext>
            </a:extLst>
          </p:cNvPr>
          <p:cNvSpPr txBox="1"/>
          <p:nvPr/>
        </p:nvSpPr>
        <p:spPr>
          <a:xfrm>
            <a:off x="344620" y="6126128"/>
            <a:ext cx="460353" cy="276999"/>
          </a:xfrm>
          <a:prstGeom prst="rect">
            <a:avLst/>
          </a:prstGeom>
          <a:noFill/>
        </p:spPr>
        <p:txBody>
          <a:bodyPr wrap="square" rtlCol="0">
            <a:spAutoFit/>
          </a:bodyPr>
          <a:lstStyle/>
          <a:p>
            <a:r>
              <a:rPr lang="en-US" sz="1200"/>
              <a:t>null</a:t>
            </a:r>
            <a:endParaRPr lang="en-IE" sz="1200"/>
          </a:p>
        </p:txBody>
      </p:sp>
      <p:sp>
        <p:nvSpPr>
          <p:cNvPr id="213" name="TextBox 212">
            <a:extLst>
              <a:ext uri="{FF2B5EF4-FFF2-40B4-BE49-F238E27FC236}">
                <a16:creationId xmlns:a16="http://schemas.microsoft.com/office/drawing/2014/main" id="{BD5CB825-39D6-4FA7-8B6A-09E232A66928}"/>
              </a:ext>
            </a:extLst>
          </p:cNvPr>
          <p:cNvSpPr txBox="1"/>
          <p:nvPr/>
        </p:nvSpPr>
        <p:spPr>
          <a:xfrm>
            <a:off x="2833001" y="4254300"/>
            <a:ext cx="3796541" cy="2246769"/>
          </a:xfrm>
          <a:prstGeom prst="rect">
            <a:avLst/>
          </a:prstGeom>
          <a:noFill/>
        </p:spPr>
        <p:txBody>
          <a:bodyPr wrap="square">
            <a:spAutoFit/>
          </a:bodyPr>
          <a:lstStyle/>
          <a:p>
            <a:pPr algn="just" eaLnBrk="1" hangingPunct="1">
              <a:buFontTx/>
              <a:buNone/>
            </a:pPr>
            <a:r>
              <a:rPr lang="en-US" altLang="en-US" sz="2000" b="1">
                <a:solidFill>
                  <a:schemeClr val="accent2"/>
                </a:solidFill>
                <a:latin typeface="+mn-lt"/>
              </a:rPr>
              <a:t>Discuss Algorithms:</a:t>
            </a:r>
          </a:p>
          <a:p>
            <a:pPr marL="342900" indent="-342900" algn="just" eaLnBrk="1" hangingPunct="1">
              <a:buFont typeface="Arial" panose="020B0604020202020204" pitchFamily="34" charset="0"/>
              <a:buChar char="•"/>
            </a:pPr>
            <a:r>
              <a:rPr lang="en-US" altLang="en-US" sz="2000">
                <a:latin typeface="+mn-lt"/>
              </a:rPr>
              <a:t>Top down: parent to child</a:t>
            </a:r>
          </a:p>
          <a:p>
            <a:pPr marL="342900" indent="-342900" algn="just" eaLnBrk="1" hangingPunct="1">
              <a:buFont typeface="Arial" panose="020B0604020202020204" pitchFamily="34" charset="0"/>
              <a:buChar char="•"/>
            </a:pPr>
            <a:r>
              <a:rPr lang="en-US" altLang="en-US" sz="2000">
                <a:latin typeface="+mn-lt"/>
              </a:rPr>
              <a:t>Bottom up: child to parent</a:t>
            </a:r>
          </a:p>
          <a:p>
            <a:pPr marL="342900" indent="-342900" algn="just" eaLnBrk="1" hangingPunct="1">
              <a:buFont typeface="Arial" panose="020B0604020202020204" pitchFamily="34" charset="0"/>
              <a:buChar char="•"/>
            </a:pPr>
            <a:r>
              <a:rPr lang="en-US" altLang="en-US" sz="2000" err="1">
                <a:latin typeface="+mn-lt"/>
              </a:rPr>
              <a:t>IsLeaf</a:t>
            </a:r>
            <a:r>
              <a:rPr lang="en-US" altLang="en-US" sz="2000">
                <a:latin typeface="+mn-lt"/>
              </a:rPr>
              <a:t>()</a:t>
            </a:r>
          </a:p>
          <a:p>
            <a:pPr marL="342900" indent="-342900" algn="just" eaLnBrk="1" hangingPunct="1">
              <a:buFont typeface="Arial" panose="020B0604020202020204" pitchFamily="34" charset="0"/>
              <a:buChar char="•"/>
            </a:pPr>
            <a:r>
              <a:rPr lang="en-US" altLang="en-US" sz="2000">
                <a:latin typeface="+mn-lt"/>
              </a:rPr>
              <a:t>Parent()</a:t>
            </a:r>
          </a:p>
          <a:p>
            <a:pPr marL="342900" indent="-342900" algn="just" eaLnBrk="1" hangingPunct="1">
              <a:buFont typeface="Arial" panose="020B0604020202020204" pitchFamily="34" charset="0"/>
              <a:buChar char="•"/>
            </a:pPr>
            <a:r>
              <a:rPr lang="en-US" altLang="en-US" sz="2000">
                <a:latin typeface="+mn-lt"/>
              </a:rPr>
              <a:t>Sibling()</a:t>
            </a:r>
          </a:p>
          <a:p>
            <a:pPr marL="342900" indent="-342900" algn="just" eaLnBrk="1" hangingPunct="1">
              <a:buFont typeface="Arial" panose="020B0604020202020204" pitchFamily="34" charset="0"/>
              <a:buChar char="•"/>
            </a:pPr>
            <a:r>
              <a:rPr lang="en-US" altLang="en-US" sz="2000">
                <a:latin typeface="+mn-lt"/>
              </a:rPr>
              <a:t>Children()</a:t>
            </a:r>
          </a:p>
        </p:txBody>
      </p:sp>
      <p:sp>
        <p:nvSpPr>
          <p:cNvPr id="215" name="TextBox 214">
            <a:extLst>
              <a:ext uri="{FF2B5EF4-FFF2-40B4-BE49-F238E27FC236}">
                <a16:creationId xmlns:a16="http://schemas.microsoft.com/office/drawing/2014/main" id="{B97DEB6D-8A91-45CB-9B45-1579182AE122}"/>
              </a:ext>
            </a:extLst>
          </p:cNvPr>
          <p:cNvSpPr txBox="1"/>
          <p:nvPr/>
        </p:nvSpPr>
        <p:spPr>
          <a:xfrm>
            <a:off x="182460" y="1039834"/>
            <a:ext cx="724172" cy="276999"/>
          </a:xfrm>
          <a:prstGeom prst="rect">
            <a:avLst/>
          </a:prstGeom>
          <a:noFill/>
        </p:spPr>
        <p:txBody>
          <a:bodyPr wrap="square" rtlCol="0">
            <a:spAutoFit/>
          </a:bodyPr>
          <a:lstStyle/>
          <a:p>
            <a:r>
              <a:rPr lang="en-US" sz="1200"/>
              <a:t>head</a:t>
            </a:r>
            <a:endParaRPr lang="en-IE" sz="1200"/>
          </a:p>
        </p:txBody>
      </p:sp>
      <p:cxnSp>
        <p:nvCxnSpPr>
          <p:cNvPr id="216" name="Straight Arrow Connector 215">
            <a:extLst>
              <a:ext uri="{FF2B5EF4-FFF2-40B4-BE49-F238E27FC236}">
                <a16:creationId xmlns:a16="http://schemas.microsoft.com/office/drawing/2014/main" id="{0DF0F54E-187A-41A0-A524-953ADC301FFC}"/>
              </a:ext>
            </a:extLst>
          </p:cNvPr>
          <p:cNvCxnSpPr>
            <a:cxnSpLocks/>
            <a:stCxn id="215" idx="2"/>
            <a:endCxn id="131" idx="0"/>
          </p:cNvCxnSpPr>
          <p:nvPr/>
        </p:nvCxnSpPr>
        <p:spPr>
          <a:xfrm>
            <a:off x="544546" y="1316833"/>
            <a:ext cx="2437" cy="23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2609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4B42339-15BA-4A61-9059-795BBAC3C52A}"/>
              </a:ext>
            </a:extLst>
          </p:cNvPr>
          <p:cNvSpPr>
            <a:spLocks noGrp="1"/>
          </p:cNvSpPr>
          <p:nvPr>
            <p:ph type="title"/>
          </p:nvPr>
        </p:nvSpPr>
        <p:spPr/>
        <p:txBody>
          <a:bodyPr/>
          <a:lstStyle/>
          <a:p>
            <a:endParaRPr lang="en-IE" altLang="en-US"/>
          </a:p>
        </p:txBody>
      </p:sp>
      <p:pic>
        <p:nvPicPr>
          <p:cNvPr id="18435" name="Content Placeholder 3">
            <a:extLst>
              <a:ext uri="{FF2B5EF4-FFF2-40B4-BE49-F238E27FC236}">
                <a16:creationId xmlns:a16="http://schemas.microsoft.com/office/drawing/2014/main" id="{D729D747-99F5-401F-AC2B-A60815708E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890588"/>
            <a:ext cx="7920038" cy="5616575"/>
          </a:xfrm>
        </p:spPr>
      </p:pic>
      <p:sp>
        <p:nvSpPr>
          <p:cNvPr id="5" name="Rectangle 4">
            <a:extLst>
              <a:ext uri="{FF2B5EF4-FFF2-40B4-BE49-F238E27FC236}">
                <a16:creationId xmlns:a16="http://schemas.microsoft.com/office/drawing/2014/main" id="{E90D917B-4129-49A4-AB60-AEEC54001866}"/>
              </a:ext>
            </a:extLst>
          </p:cNvPr>
          <p:cNvSpPr/>
          <p:nvPr/>
        </p:nvSpPr>
        <p:spPr>
          <a:xfrm>
            <a:off x="179388" y="6507163"/>
            <a:ext cx="4537075" cy="307975"/>
          </a:xfrm>
          <a:prstGeom prst="rect">
            <a:avLst/>
          </a:prstGeom>
        </p:spPr>
        <p:txBody>
          <a:bodyPr>
            <a:spAutoFit/>
          </a:bodyPr>
          <a:lstStyle/>
          <a:p>
            <a:pPr>
              <a:defRPr/>
            </a:pPr>
            <a:r>
              <a:rPr lang="en-IE" sz="1400">
                <a:latin typeface="+mn-lt"/>
              </a:rPr>
              <a:t>https://b33angelova.wordpress.com/tag/java-algorithms/</a:t>
            </a:r>
          </a:p>
        </p:txBody>
      </p:sp>
      <p:sp>
        <p:nvSpPr>
          <p:cNvPr id="6" name="TextBox 5">
            <a:extLst>
              <a:ext uri="{FF2B5EF4-FFF2-40B4-BE49-F238E27FC236}">
                <a16:creationId xmlns:a16="http://schemas.microsoft.com/office/drawing/2014/main" id="{59ED7A8E-58A1-4D6C-B190-5C76C07BE0CC}"/>
              </a:ext>
            </a:extLst>
          </p:cNvPr>
          <p:cNvSpPr txBox="1"/>
          <p:nvPr/>
        </p:nvSpPr>
        <p:spPr>
          <a:xfrm rot="21429865">
            <a:off x="2195513" y="165100"/>
            <a:ext cx="5689600" cy="584200"/>
          </a:xfrm>
          <a:prstGeom prst="rect">
            <a:avLst/>
          </a:prstGeom>
          <a:noFill/>
        </p:spPr>
        <p:txBody>
          <a:bodyPr>
            <a:spAutoFit/>
          </a:bodyPr>
          <a:lstStyle/>
          <a:p>
            <a:pPr>
              <a:defRPr/>
            </a:pPr>
            <a:r>
              <a:rPr lang="en-IE" sz="3200" b="1">
                <a:solidFill>
                  <a:srgbClr val="7030A0"/>
                </a:solidFill>
                <a:latin typeface="+mn-lt"/>
              </a:rPr>
              <a:t>Flashback- to GRAPHS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4779BCF-A4E0-470A-8977-2532A5D6C94C}"/>
              </a:ext>
            </a:extLst>
          </p:cNvPr>
          <p:cNvSpPr>
            <a:spLocks noGrp="1" noChangeArrowheads="1"/>
          </p:cNvSpPr>
          <p:nvPr>
            <p:ph type="title"/>
          </p:nvPr>
        </p:nvSpPr>
        <p:spPr/>
        <p:txBody>
          <a:bodyPr/>
          <a:lstStyle/>
          <a:p>
            <a:pPr eaLnBrk="1" hangingPunct="1"/>
            <a:r>
              <a:rPr lang="en-US" altLang="en-US" b="1" noProof="1"/>
              <a:t>Multi-way  search trees.</a:t>
            </a:r>
            <a:endParaRPr lang="en-US" altLang="en-US" b="1"/>
          </a:p>
        </p:txBody>
      </p:sp>
      <p:sp>
        <p:nvSpPr>
          <p:cNvPr id="19459" name="Rectangle 3">
            <a:extLst>
              <a:ext uri="{FF2B5EF4-FFF2-40B4-BE49-F238E27FC236}">
                <a16:creationId xmlns:a16="http://schemas.microsoft.com/office/drawing/2014/main" id="{EF654244-353B-43AD-809A-4310E3FB45C5}"/>
              </a:ext>
            </a:extLst>
          </p:cNvPr>
          <p:cNvSpPr>
            <a:spLocks noGrp="1" noChangeArrowheads="1"/>
          </p:cNvSpPr>
          <p:nvPr>
            <p:ph type="body" idx="1"/>
          </p:nvPr>
        </p:nvSpPr>
        <p:spPr>
          <a:xfrm>
            <a:off x="684213" y="1700213"/>
            <a:ext cx="7772400" cy="4648200"/>
          </a:xfrm>
        </p:spPr>
        <p:txBody>
          <a:bodyPr/>
          <a:lstStyle/>
          <a:p>
            <a:pPr algn="just" eaLnBrk="1" hangingPunct="1">
              <a:buFontTx/>
              <a:buNone/>
            </a:pPr>
            <a:r>
              <a:rPr lang="en-US" altLang="en-US" sz="2400"/>
              <a:t>As a Reminder: </a:t>
            </a:r>
          </a:p>
          <a:p>
            <a:pPr algn="just" eaLnBrk="1" hangingPunct="1"/>
            <a:r>
              <a:rPr lang="en-US" altLang="en-US" sz="2400"/>
              <a:t>In a binary search tree, each node holds a single value and has at most 2 branches, left tree values &lt; node and right tree values &gt; node.</a:t>
            </a:r>
          </a:p>
          <a:p>
            <a:pPr algn="just" eaLnBrk="1" hangingPunct="1"/>
            <a:endParaRPr lang="en-US" altLang="en-US" sz="2400"/>
          </a:p>
          <a:p>
            <a:pPr algn="just" eaLnBrk="1" hangingPunct="1"/>
            <a:r>
              <a:rPr lang="en-US" altLang="en-US" sz="2400"/>
              <a:t>This can be generalised by allowing more values at each node and more branches to split the descendants into several groups.</a:t>
            </a:r>
          </a:p>
          <a:p>
            <a:pPr algn="just" eaLnBrk="1" hangingPunct="1">
              <a:buFontTx/>
              <a:buNone/>
            </a:pPr>
            <a:r>
              <a:rPr lang="en-US" altLang="en-US" sz="2400"/>
              <a:t>	</a:t>
            </a:r>
          </a:p>
        </p:txBody>
      </p:sp>
      <p:pic>
        <p:nvPicPr>
          <p:cNvPr id="19460" name="Picture 5" descr="http://www.math.bas.bg/~nkirov/2007/NETB201/slides/ch09/pic11.jpg">
            <a:extLst>
              <a:ext uri="{FF2B5EF4-FFF2-40B4-BE49-F238E27FC236}">
                <a16:creationId xmlns:a16="http://schemas.microsoft.com/office/drawing/2014/main" id="{A28D1832-4224-41CC-9F45-FDFC484FB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4868863"/>
            <a:ext cx="61531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B-tree vs. Binary Tree - Open4Tech">
            <a:extLst>
              <a:ext uri="{FF2B5EF4-FFF2-40B4-BE49-F238E27FC236}">
                <a16:creationId xmlns:a16="http://schemas.microsoft.com/office/drawing/2014/main" id="{122773CE-3F81-4DE2-BE1A-6C7DD9D73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4"/>
            <a:ext cx="8928992" cy="55598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54FECC-8F41-4C5E-BD81-63B9B79EA993}"/>
              </a:ext>
            </a:extLst>
          </p:cNvPr>
          <p:cNvSpPr txBox="1"/>
          <p:nvPr/>
        </p:nvSpPr>
        <p:spPr>
          <a:xfrm>
            <a:off x="4644008" y="6155323"/>
            <a:ext cx="4572000" cy="338554"/>
          </a:xfrm>
          <a:prstGeom prst="rect">
            <a:avLst/>
          </a:prstGeom>
          <a:noFill/>
        </p:spPr>
        <p:txBody>
          <a:bodyPr wrap="square">
            <a:spAutoFit/>
          </a:bodyPr>
          <a:lstStyle/>
          <a:p>
            <a:r>
              <a:rPr lang="en-IE" sz="1600"/>
              <a:t>https://open4tech.com/b-tree-vs-binary-tree/</a:t>
            </a:r>
          </a:p>
        </p:txBody>
      </p:sp>
    </p:spTree>
    <p:extLst>
      <p:ext uri="{BB962C8B-B14F-4D97-AF65-F5344CB8AC3E}">
        <p14:creationId xmlns:p14="http://schemas.microsoft.com/office/powerpoint/2010/main" val="169192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B86FA0-A611-4E1E-AB39-9A3DEFD80479}"/>
              </a:ext>
            </a:extLst>
          </p:cNvPr>
          <p:cNvSpPr>
            <a:spLocks noGrp="1" noChangeArrowheads="1"/>
          </p:cNvSpPr>
          <p:nvPr>
            <p:ph type="title"/>
          </p:nvPr>
        </p:nvSpPr>
        <p:spPr/>
        <p:txBody>
          <a:bodyPr/>
          <a:lstStyle/>
          <a:p>
            <a:pPr eaLnBrk="1" hangingPunct="1"/>
            <a:r>
              <a:rPr lang="en-US" altLang="en-US" b="1" noProof="1"/>
              <a:t>Multi-way  search trees.</a:t>
            </a:r>
            <a:endParaRPr lang="en-US" altLang="en-US" b="1"/>
          </a:p>
        </p:txBody>
      </p:sp>
      <p:sp>
        <p:nvSpPr>
          <p:cNvPr id="21507" name="Rectangle 3">
            <a:extLst>
              <a:ext uri="{FF2B5EF4-FFF2-40B4-BE49-F238E27FC236}">
                <a16:creationId xmlns:a16="http://schemas.microsoft.com/office/drawing/2014/main" id="{140AD0AD-97B5-4990-90FF-986D7E3C1EFF}"/>
              </a:ext>
            </a:extLst>
          </p:cNvPr>
          <p:cNvSpPr>
            <a:spLocks noGrp="1" noChangeArrowheads="1"/>
          </p:cNvSpPr>
          <p:nvPr>
            <p:ph type="body" sz="half" idx="1"/>
          </p:nvPr>
        </p:nvSpPr>
        <p:spPr>
          <a:xfrm>
            <a:off x="350729" y="1628775"/>
            <a:ext cx="8469421" cy="5135280"/>
          </a:xfrm>
        </p:spPr>
        <p:txBody>
          <a:bodyPr/>
          <a:lstStyle/>
          <a:p>
            <a:pPr algn="just" eaLnBrk="1" hangingPunct="1">
              <a:buFontTx/>
              <a:buNone/>
            </a:pPr>
            <a:r>
              <a:rPr lang="en-US" altLang="en-US" sz="2000" dirty="0"/>
              <a:t>Example: with up to 2 values in each node, there are up to 3 branches,  thus children are split into 3 groups.</a:t>
            </a:r>
          </a:p>
          <a:p>
            <a:pPr algn="just" eaLnBrk="1" hangingPunct="1">
              <a:buFontTx/>
              <a:buNone/>
            </a:pPr>
            <a:endParaRPr lang="en-IE" altLang="en-US" sz="2000" dirty="0"/>
          </a:p>
          <a:p>
            <a:pPr algn="just" eaLnBrk="1" hangingPunct="1">
              <a:buFontTx/>
              <a:buNone/>
            </a:pPr>
            <a:endParaRPr lang="en-IE" altLang="en-US" sz="2000" dirty="0"/>
          </a:p>
          <a:p>
            <a:pPr algn="just" eaLnBrk="1" hangingPunct="1">
              <a:buFontTx/>
              <a:buNone/>
            </a:pPr>
            <a:endParaRPr lang="en-IE" altLang="en-US" sz="2000" dirty="0"/>
          </a:p>
          <a:p>
            <a:pPr algn="just" eaLnBrk="1" hangingPunct="1">
              <a:buFontTx/>
              <a:buNone/>
            </a:pPr>
            <a:endParaRPr lang="en-IE" altLang="en-US" sz="2000" dirty="0"/>
          </a:p>
          <a:p>
            <a:pPr algn="just" eaLnBrk="1" hangingPunct="1">
              <a:buFontTx/>
              <a:buNone/>
            </a:pPr>
            <a:endParaRPr lang="en-US" altLang="en-US" sz="2000" dirty="0"/>
          </a:p>
          <a:p>
            <a:pPr algn="just" eaLnBrk="1" hangingPunct="1">
              <a:buFontTx/>
              <a:buNone/>
            </a:pPr>
            <a:endParaRPr lang="en-US" altLang="en-US" sz="2400" dirty="0"/>
          </a:p>
          <a:p>
            <a:pPr algn="just" eaLnBrk="1" hangingPunct="1">
              <a:buFontTx/>
              <a:buNone/>
            </a:pPr>
            <a:r>
              <a:rPr lang="en-US" altLang="en-US" sz="2000" dirty="0"/>
              <a:t>The 1st branch is used for values &lt; first node value,</a:t>
            </a:r>
          </a:p>
          <a:p>
            <a:pPr algn="just" eaLnBrk="1" hangingPunct="1">
              <a:buFontTx/>
              <a:buNone/>
            </a:pPr>
            <a:r>
              <a:rPr lang="en-US" altLang="en-US" sz="2000" dirty="0"/>
              <a:t>the 2nd branch is used for values &gt; first node and &lt; second node,</a:t>
            </a:r>
          </a:p>
          <a:p>
            <a:pPr algn="just" eaLnBrk="1" hangingPunct="1">
              <a:buFontTx/>
              <a:buNone/>
            </a:pPr>
            <a:r>
              <a:rPr lang="en-US" altLang="en-US" sz="2000" dirty="0"/>
              <a:t>The 3rd branch is used for values &gt; second node value</a:t>
            </a:r>
          </a:p>
          <a:p>
            <a:pPr algn="just" eaLnBrk="1" hangingPunct="1">
              <a:lnSpc>
                <a:spcPct val="90000"/>
              </a:lnSpc>
            </a:pPr>
            <a:r>
              <a:rPr lang="en-US" altLang="en-US" sz="2400" dirty="0"/>
              <a:t>This structure is called a </a:t>
            </a:r>
            <a:r>
              <a:rPr lang="en-US" altLang="en-US" sz="2400" b="1" dirty="0">
                <a:solidFill>
                  <a:schemeClr val="tx2"/>
                </a:solidFill>
              </a:rPr>
              <a:t>multi-way tree</a:t>
            </a:r>
            <a:r>
              <a:rPr lang="en-US" altLang="en-US" sz="2400" dirty="0">
                <a:solidFill>
                  <a:schemeClr val="tx2"/>
                </a:solidFill>
              </a:rPr>
              <a:t>.</a:t>
            </a:r>
            <a:r>
              <a:rPr lang="en-US" altLang="en-US" sz="2400" dirty="0"/>
              <a:t> </a:t>
            </a:r>
          </a:p>
          <a:p>
            <a:pPr algn="just" eaLnBrk="1" hangingPunct="1">
              <a:lnSpc>
                <a:spcPct val="90000"/>
              </a:lnSpc>
            </a:pPr>
            <a:r>
              <a:rPr lang="en-US" altLang="en-US" sz="2400" dirty="0"/>
              <a:t>A binary search-tree is a 2-way tree. This one is a 3-way tree.</a:t>
            </a:r>
          </a:p>
          <a:p>
            <a:pPr algn="just" eaLnBrk="1" hangingPunct="1">
              <a:buFontTx/>
              <a:buNone/>
            </a:pPr>
            <a:endParaRPr lang="en-US" altLang="en-US" sz="2400" dirty="0"/>
          </a:p>
          <a:p>
            <a:pPr algn="just" eaLnBrk="1" hangingPunct="1"/>
            <a:endParaRPr lang="en-US" altLang="en-US" sz="2400" dirty="0"/>
          </a:p>
        </p:txBody>
      </p:sp>
      <p:graphicFrame>
        <p:nvGraphicFramePr>
          <p:cNvPr id="21508" name="Object 4">
            <a:extLst>
              <a:ext uri="{FF2B5EF4-FFF2-40B4-BE49-F238E27FC236}">
                <a16:creationId xmlns:a16="http://schemas.microsoft.com/office/drawing/2014/main" id="{A6ED1FD4-BA0B-4FD0-84BD-C349E0211C6D}"/>
              </a:ext>
            </a:extLst>
          </p:cNvPr>
          <p:cNvGraphicFramePr>
            <a:graphicFrameLocks noGrp="1" noChangeAspect="1"/>
          </p:cNvGraphicFramePr>
          <p:nvPr>
            <p:ph sz="half" idx="2"/>
          </p:nvPr>
        </p:nvGraphicFramePr>
        <p:xfrm>
          <a:off x="1835150" y="2420938"/>
          <a:ext cx="5689600" cy="1871662"/>
        </p:xfrm>
        <a:graphic>
          <a:graphicData uri="http://schemas.openxmlformats.org/presentationml/2006/ole">
            <mc:AlternateContent xmlns:mc="http://schemas.openxmlformats.org/markup-compatibility/2006">
              <mc:Choice xmlns:v="urn:schemas-microsoft-com:vml" Requires="v">
                <p:oleObj spid="_x0000_s2050" name="Document" r:id="rId5" imgW="4395216" imgH="1591056" progId="Word.Document.8">
                  <p:embed/>
                </p:oleObj>
              </mc:Choice>
              <mc:Fallback>
                <p:oleObj name="Document" r:id="rId5" imgW="4395216" imgH="1591056" progId="Word.Document.8">
                  <p:embed/>
                  <p:pic>
                    <p:nvPicPr>
                      <p:cNvPr id="21508" name="Object 4">
                        <a:extLst>
                          <a:ext uri="{FF2B5EF4-FFF2-40B4-BE49-F238E27FC236}">
                            <a16:creationId xmlns:a16="http://schemas.microsoft.com/office/drawing/2014/main" id="{A6ED1FD4-BA0B-4FD0-84BD-C349E0211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420938"/>
                        <a:ext cx="568960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6F6D67A-4DF5-4BD1-9D65-FFEC0C2C3578}"/>
              </a:ext>
            </a:extLst>
          </p:cNvPr>
          <p:cNvSpPr>
            <a:spLocks noGrp="1" noChangeArrowheads="1"/>
          </p:cNvSpPr>
          <p:nvPr>
            <p:ph type="title"/>
          </p:nvPr>
        </p:nvSpPr>
        <p:spPr/>
        <p:txBody>
          <a:bodyPr/>
          <a:lstStyle/>
          <a:p>
            <a:pPr eaLnBrk="1" hangingPunct="1"/>
            <a:r>
              <a:rPr lang="en-US" altLang="en-US" b="1" noProof="1"/>
              <a:t>Multi-way  search trees.</a:t>
            </a:r>
            <a:endParaRPr lang="en-GB" altLang="en-US" b="1"/>
          </a:p>
        </p:txBody>
      </p:sp>
      <p:sp>
        <p:nvSpPr>
          <p:cNvPr id="23555" name="TextBox 4">
            <a:extLst>
              <a:ext uri="{FF2B5EF4-FFF2-40B4-BE49-F238E27FC236}">
                <a16:creationId xmlns:a16="http://schemas.microsoft.com/office/drawing/2014/main" id="{3296BF67-855D-4715-9C68-5C1FAACB0057}"/>
              </a:ext>
            </a:extLst>
          </p:cNvPr>
          <p:cNvSpPr txBox="1">
            <a:spLocks noChangeArrowheads="1"/>
          </p:cNvSpPr>
          <p:nvPr/>
        </p:nvSpPr>
        <p:spPr bwMode="auto">
          <a:xfrm>
            <a:off x="5270500" y="2862263"/>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defRPr/>
            </a:pPr>
            <a:r>
              <a:rPr lang="ga-IE" altLang="en-US" sz="2400">
                <a:latin typeface="+mj-lt"/>
              </a:rPr>
              <a:t>Q?: Inorder search</a:t>
            </a:r>
            <a:endParaRPr lang="en-IE" altLang="en-US" sz="2400">
              <a:latin typeface="+mj-lt"/>
            </a:endParaRPr>
          </a:p>
        </p:txBody>
      </p:sp>
      <p:pic>
        <p:nvPicPr>
          <p:cNvPr id="25604" name="Picture 9" descr="Image result for multiway search tree">
            <a:extLst>
              <a:ext uri="{FF2B5EF4-FFF2-40B4-BE49-F238E27FC236}">
                <a16:creationId xmlns:a16="http://schemas.microsoft.com/office/drawing/2014/main" id="{54DA22D4-EC34-4E55-8DF6-A09195DF3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981200"/>
            <a:ext cx="4473575"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descr="http://www.math.bas.bg/~nkirov/2007/NETB201/slides/ch09/pic11.jpg">
            <a:extLst>
              <a:ext uri="{FF2B5EF4-FFF2-40B4-BE49-F238E27FC236}">
                <a16:creationId xmlns:a16="http://schemas.microsoft.com/office/drawing/2014/main" id="{F0B5A9EF-B3F7-4120-9FFB-802DB72B3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730750"/>
            <a:ext cx="5091112"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F80491D-64DA-4DEE-B805-46F860D9CB62}"/>
              </a:ext>
            </a:extLst>
          </p:cNvPr>
          <p:cNvSpPr>
            <a:spLocks noGrp="1" noChangeArrowheads="1"/>
          </p:cNvSpPr>
          <p:nvPr>
            <p:ph type="body" idx="1"/>
          </p:nvPr>
        </p:nvSpPr>
        <p:spPr>
          <a:xfrm>
            <a:off x="350728" y="1916113"/>
            <a:ext cx="8685321" cy="4495800"/>
          </a:xfrm>
        </p:spPr>
        <p:txBody>
          <a:bodyPr/>
          <a:lstStyle/>
          <a:p>
            <a:pPr marL="0" indent="0" algn="just" eaLnBrk="1" hangingPunct="1">
              <a:buNone/>
            </a:pPr>
            <a:r>
              <a:rPr lang="en-US" altLang="en-US" sz="2800" b="1" dirty="0"/>
              <a:t>Definition </a:t>
            </a:r>
            <a:r>
              <a:rPr lang="en-US" altLang="en-US" sz="2800" dirty="0"/>
              <a:t>: A B-tree of order m is a general tree satisfying the properties :</a:t>
            </a:r>
          </a:p>
          <a:p>
            <a:pPr algn="just" eaLnBrk="1" hangingPunct="1"/>
            <a:endParaRPr lang="en-US" altLang="en-US" sz="2800" dirty="0"/>
          </a:p>
          <a:p>
            <a:pPr lvl="1" algn="just" eaLnBrk="1" hangingPunct="1">
              <a:buFontTx/>
              <a:buNone/>
            </a:pPr>
            <a:r>
              <a:rPr lang="en-US" altLang="en-US" sz="2400" dirty="0"/>
              <a:t>-	all leaves are on the same level,</a:t>
            </a:r>
          </a:p>
          <a:p>
            <a:pPr lvl="1" algn="just" eaLnBrk="1" hangingPunct="1">
              <a:buFontTx/>
              <a:buNone/>
            </a:pPr>
            <a:r>
              <a:rPr lang="en-US" altLang="en-US" sz="2400" dirty="0"/>
              <a:t>-	the root has at least 2 children (branches) and at most m children.</a:t>
            </a:r>
          </a:p>
          <a:p>
            <a:pPr lvl="1" algn="just" eaLnBrk="1" hangingPunct="1">
              <a:buFontTx/>
              <a:buNone/>
            </a:pPr>
            <a:r>
              <a:rPr lang="en-US" altLang="en-US" sz="2400" dirty="0"/>
              <a:t>-	the number of data items stored in each internal node is one less than the number of branches and these values partition the data item that are stored in the children.</a:t>
            </a:r>
          </a:p>
        </p:txBody>
      </p:sp>
      <p:sp>
        <p:nvSpPr>
          <p:cNvPr id="29699" name="Rectangle 3">
            <a:extLst>
              <a:ext uri="{FF2B5EF4-FFF2-40B4-BE49-F238E27FC236}">
                <a16:creationId xmlns:a16="http://schemas.microsoft.com/office/drawing/2014/main" id="{E3C23A1F-5D42-446C-A38D-365F05797457}"/>
              </a:ext>
            </a:extLst>
          </p:cNvPr>
          <p:cNvSpPr>
            <a:spLocks noGrp="1" noChangeArrowheads="1"/>
          </p:cNvSpPr>
          <p:nvPr>
            <p:ph type="title"/>
          </p:nvPr>
        </p:nvSpPr>
        <p:spPr>
          <a:xfrm>
            <a:off x="350728" y="609600"/>
            <a:ext cx="8107472" cy="1143000"/>
          </a:xfrm>
          <a:noFill/>
        </p:spPr>
        <p:txBody>
          <a:bodyPr/>
          <a:lstStyle/>
          <a:p>
            <a:pPr eaLnBrk="1" hangingPunct="1"/>
            <a:r>
              <a:rPr lang="en-US" altLang="en-US" b="1" noProof="1"/>
              <a:t>B-Tree (balanced multiway tree)</a:t>
            </a:r>
            <a:endParaRPr lang="en-US" altLang="en-US" b="1"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AAF6178-C33D-4D6E-9C75-577B535C06BA}"/>
              </a:ext>
            </a:extLst>
          </p:cNvPr>
          <p:cNvSpPr>
            <a:spLocks noGrp="1"/>
          </p:cNvSpPr>
          <p:nvPr>
            <p:ph type="title"/>
          </p:nvPr>
        </p:nvSpPr>
        <p:spPr/>
        <p:txBody>
          <a:bodyPr/>
          <a:lstStyle/>
          <a:p>
            <a:r>
              <a:rPr lang="en-IE" altLang="en-US"/>
              <a:t>Learning Outcomes</a:t>
            </a:r>
          </a:p>
        </p:txBody>
      </p:sp>
      <p:sp>
        <p:nvSpPr>
          <p:cNvPr id="5123" name="Content Placeholder 2">
            <a:extLst>
              <a:ext uri="{FF2B5EF4-FFF2-40B4-BE49-F238E27FC236}">
                <a16:creationId xmlns:a16="http://schemas.microsoft.com/office/drawing/2014/main" id="{4EF7EAD7-0F05-48EE-9868-2D1121F2FAE8}"/>
              </a:ext>
            </a:extLst>
          </p:cNvPr>
          <p:cNvSpPr>
            <a:spLocks noGrp="1"/>
          </p:cNvSpPr>
          <p:nvPr>
            <p:ph idx="1"/>
          </p:nvPr>
        </p:nvSpPr>
        <p:spPr/>
        <p:txBody>
          <a:bodyPr/>
          <a:lstStyle/>
          <a:p>
            <a:pPr>
              <a:defRPr/>
            </a:pPr>
            <a:r>
              <a:rPr lang="en-IE" altLang="en-US"/>
              <a:t>General Trees</a:t>
            </a:r>
          </a:p>
          <a:p>
            <a:pPr marL="0" indent="0">
              <a:buFontTx/>
              <a:buNone/>
              <a:defRPr/>
            </a:pPr>
            <a:endParaRPr lang="en-IE" altLang="en-US"/>
          </a:p>
          <a:p>
            <a:pPr>
              <a:defRPr/>
            </a:pPr>
            <a:r>
              <a:rPr lang="en-IE" altLang="en-US"/>
              <a:t>Multiway Search tree</a:t>
            </a:r>
          </a:p>
          <a:p>
            <a:pPr>
              <a:defRPr/>
            </a:pPr>
            <a:r>
              <a:rPr lang="en-IE" altLang="en-US"/>
              <a:t>B-Tree</a:t>
            </a:r>
          </a:p>
          <a:p>
            <a:pPr>
              <a:defRPr/>
            </a:pPr>
            <a:r>
              <a:rPr lang="en-IE" altLang="en-US"/>
              <a:t>Tries</a:t>
            </a:r>
          </a:p>
        </p:txBody>
      </p:sp>
      <p:pic>
        <p:nvPicPr>
          <p:cNvPr id="5124" name="Picture 5" descr="Image result for xml tree">
            <a:extLst>
              <a:ext uri="{FF2B5EF4-FFF2-40B4-BE49-F238E27FC236}">
                <a16:creationId xmlns:a16="http://schemas.microsoft.com/office/drawing/2014/main" id="{3FCFAB94-3378-4734-AA0A-4C7B1692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338" y="1577975"/>
            <a:ext cx="28797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7" descr="Image result for multiway search tree">
            <a:extLst>
              <a:ext uri="{FF2B5EF4-FFF2-40B4-BE49-F238E27FC236}">
                <a16:creationId xmlns:a16="http://schemas.microsoft.com/office/drawing/2014/main" id="{15127AD2-E126-4D96-BF65-28C7D3BBF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463" y="3049588"/>
            <a:ext cx="3167062"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1" descr="Image result for trie tree">
            <a:extLst>
              <a:ext uri="{FF2B5EF4-FFF2-40B4-BE49-F238E27FC236}">
                <a16:creationId xmlns:a16="http://schemas.microsoft.com/office/drawing/2014/main" id="{09B15F44-BC75-431A-AB49-48E076C45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941888"/>
            <a:ext cx="33845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a:extLst>
              <a:ext uri="{FF2B5EF4-FFF2-40B4-BE49-F238E27FC236}">
                <a16:creationId xmlns:a16="http://schemas.microsoft.com/office/drawing/2014/main" id="{525237B3-B3F4-49FD-A142-E4BCE0D08B33}"/>
              </a:ext>
            </a:extLst>
          </p:cNvPr>
          <p:cNvGraphicFramePr>
            <a:graphicFrameLocks noGrp="1" noChangeAspect="1"/>
          </p:cNvGraphicFramePr>
          <p:nvPr>
            <p:ph type="body" idx="1"/>
          </p:nvPr>
        </p:nvGraphicFramePr>
        <p:xfrm>
          <a:off x="685800" y="2362200"/>
          <a:ext cx="7772400" cy="3540125"/>
        </p:xfrm>
        <a:graphic>
          <a:graphicData uri="http://schemas.openxmlformats.org/presentationml/2006/ole">
            <mc:AlternateContent xmlns:mc="http://schemas.openxmlformats.org/markup-compatibility/2006">
              <mc:Choice xmlns:v="urn:schemas-microsoft-com:vml" Requires="v">
                <p:oleObj spid="_x0000_s3074" name="Bitmap Image" r:id="rId5" imgW="18657143" imgH="8952381" progId="Paint.Picture">
                  <p:embed/>
                </p:oleObj>
              </mc:Choice>
              <mc:Fallback>
                <p:oleObj name="Bitmap Image" r:id="rId5" imgW="18657143" imgH="8952381" progId="Paint.Picture">
                  <p:embed/>
                  <p:pic>
                    <p:nvPicPr>
                      <p:cNvPr id="31746" name="Object 2">
                        <a:extLst>
                          <a:ext uri="{FF2B5EF4-FFF2-40B4-BE49-F238E27FC236}">
                            <a16:creationId xmlns:a16="http://schemas.microsoft.com/office/drawing/2014/main" id="{525237B3-B3F4-49FD-A142-E4BCE0D08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066"/>
                      <a:stretch>
                        <a:fillRect/>
                      </a:stretch>
                    </p:blipFill>
                    <p:spPr bwMode="auto">
                      <a:xfrm>
                        <a:off x="685800" y="2362200"/>
                        <a:ext cx="77724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7" name="Rectangle 3">
            <a:extLst>
              <a:ext uri="{FF2B5EF4-FFF2-40B4-BE49-F238E27FC236}">
                <a16:creationId xmlns:a16="http://schemas.microsoft.com/office/drawing/2014/main" id="{F6D504B1-0AC8-4D77-8EBA-EBA2366DB931}"/>
              </a:ext>
            </a:extLst>
          </p:cNvPr>
          <p:cNvSpPr>
            <a:spLocks noGrp="1" noChangeArrowheads="1"/>
          </p:cNvSpPr>
          <p:nvPr>
            <p:ph type="title"/>
          </p:nvPr>
        </p:nvSpPr>
        <p:spPr>
          <a:noFill/>
        </p:spPr>
        <p:txBody>
          <a:bodyPr/>
          <a:lstStyle/>
          <a:p>
            <a:pPr eaLnBrk="1" hangingPunct="1"/>
            <a:r>
              <a:rPr lang="en-US" altLang="en-US" b="1" noProof="1"/>
              <a:t>B-Trees</a:t>
            </a:r>
            <a:endParaRPr lang="en-US" altLang="en-US" b="1"/>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D866C4C-92F7-4569-BF71-ADD115AEE1D4}"/>
              </a:ext>
            </a:extLst>
          </p:cNvPr>
          <p:cNvSpPr>
            <a:spLocks noGrp="1" noChangeArrowheads="1"/>
          </p:cNvSpPr>
          <p:nvPr>
            <p:ph type="body" idx="1"/>
          </p:nvPr>
        </p:nvSpPr>
        <p:spPr/>
        <p:txBody>
          <a:bodyPr/>
          <a:lstStyle/>
          <a:p>
            <a:pPr algn="just" eaLnBrk="1" hangingPunct="1"/>
            <a:r>
              <a:rPr lang="en-US" altLang="en-US" b="1"/>
              <a:t>Example : B-tree of order 5 that stores integers</a:t>
            </a:r>
          </a:p>
          <a:p>
            <a:pPr eaLnBrk="1" hangingPunct="1"/>
            <a:endParaRPr lang="en-US" altLang="en-US"/>
          </a:p>
        </p:txBody>
      </p:sp>
      <p:sp>
        <p:nvSpPr>
          <p:cNvPr id="33796" name="Rectangle 4">
            <a:extLst>
              <a:ext uri="{FF2B5EF4-FFF2-40B4-BE49-F238E27FC236}">
                <a16:creationId xmlns:a16="http://schemas.microsoft.com/office/drawing/2014/main" id="{6D50EFD9-6F01-40FE-8D56-F26D18324B63}"/>
              </a:ext>
            </a:extLst>
          </p:cNvPr>
          <p:cNvSpPr>
            <a:spLocks noGrp="1" noChangeArrowheads="1"/>
          </p:cNvSpPr>
          <p:nvPr>
            <p:ph type="title"/>
          </p:nvPr>
        </p:nvSpPr>
        <p:spPr>
          <a:noFill/>
        </p:spPr>
        <p:txBody>
          <a:bodyPr/>
          <a:lstStyle/>
          <a:p>
            <a:pPr eaLnBrk="1" hangingPunct="1"/>
            <a:r>
              <a:rPr lang="en-US" altLang="en-US" b="1" noProof="1"/>
              <a:t>B-Trees</a:t>
            </a:r>
            <a:endParaRPr lang="en-US" altLang="en-US" b="1"/>
          </a:p>
        </p:txBody>
      </p:sp>
      <p:pic>
        <p:nvPicPr>
          <p:cNvPr id="33801" name="Picture 9" descr="B Tree - javatpoint">
            <a:extLst>
              <a:ext uri="{FF2B5EF4-FFF2-40B4-BE49-F238E27FC236}">
                <a16:creationId xmlns:a16="http://schemas.microsoft.com/office/drawing/2014/main" id="{7C969949-9876-43D2-9B34-7CEF9D798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753555"/>
            <a:ext cx="8495928" cy="1651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439B3F-1720-42FA-A781-54A29F9B17F0}"/>
              </a:ext>
            </a:extLst>
          </p:cNvPr>
          <p:cNvSpPr txBox="1"/>
          <p:nvPr/>
        </p:nvSpPr>
        <p:spPr>
          <a:xfrm>
            <a:off x="6444208" y="6453336"/>
            <a:ext cx="2862064" cy="307777"/>
          </a:xfrm>
          <a:prstGeom prst="rect">
            <a:avLst/>
          </a:prstGeom>
          <a:noFill/>
        </p:spPr>
        <p:txBody>
          <a:bodyPr wrap="square">
            <a:spAutoFit/>
          </a:bodyPr>
          <a:lstStyle/>
          <a:p>
            <a:r>
              <a:rPr lang="en-IE" sz="1400"/>
              <a:t>https://www.javatpoint.com/b-tree</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3D86483-5564-467C-BE44-4DC09CAD0973}"/>
              </a:ext>
            </a:extLst>
          </p:cNvPr>
          <p:cNvSpPr>
            <a:spLocks noGrp="1" noChangeArrowheads="1"/>
          </p:cNvSpPr>
          <p:nvPr>
            <p:ph type="title"/>
          </p:nvPr>
        </p:nvSpPr>
        <p:spPr>
          <a:xfrm>
            <a:off x="539552" y="762000"/>
            <a:ext cx="8206680" cy="1143000"/>
          </a:xfrm>
        </p:spPr>
        <p:txBody>
          <a:bodyPr/>
          <a:lstStyle/>
          <a:p>
            <a:pPr eaLnBrk="1" hangingPunct="1"/>
            <a:r>
              <a:rPr lang="en-US" altLang="en-US" b="1"/>
              <a:t>Constructing a B-tree of order m.</a:t>
            </a:r>
          </a:p>
        </p:txBody>
      </p:sp>
      <p:sp>
        <p:nvSpPr>
          <p:cNvPr id="35843" name="Rectangle 3">
            <a:extLst>
              <a:ext uri="{FF2B5EF4-FFF2-40B4-BE49-F238E27FC236}">
                <a16:creationId xmlns:a16="http://schemas.microsoft.com/office/drawing/2014/main" id="{4894F4AA-1EA0-4000-874A-72CB594601F3}"/>
              </a:ext>
            </a:extLst>
          </p:cNvPr>
          <p:cNvSpPr>
            <a:spLocks noGrp="1" noChangeArrowheads="1"/>
          </p:cNvSpPr>
          <p:nvPr>
            <p:ph type="body" idx="1"/>
          </p:nvPr>
        </p:nvSpPr>
        <p:spPr/>
        <p:txBody>
          <a:bodyPr/>
          <a:lstStyle/>
          <a:p>
            <a:pPr algn="just" eaLnBrk="1" hangingPunct="1"/>
            <a:r>
              <a:rPr lang="en-US" altLang="en-US" sz="2800"/>
              <a:t>Begin with a single node and insert values into this node until it becomes full, that is until it contains m-1 items. </a:t>
            </a:r>
          </a:p>
          <a:p>
            <a:pPr algn="just" eaLnBrk="1" hangingPunct="1"/>
            <a:r>
              <a:rPr lang="en-US" altLang="en-US" sz="2800"/>
              <a:t>When the next item is inserted, </a:t>
            </a:r>
            <a:r>
              <a:rPr lang="en-US" altLang="en-US" sz="2800">
                <a:solidFill>
                  <a:srgbClr val="FF0000"/>
                </a:solidFill>
              </a:rPr>
              <a:t>overflow! </a:t>
            </a:r>
            <a:r>
              <a:rPr lang="en-US" altLang="en-US" sz="2800"/>
              <a:t>the node is split at median into 2 nodes, one storing items &lt; median and the other storing items &gt; median. </a:t>
            </a:r>
          </a:p>
          <a:p>
            <a:pPr algn="just" eaLnBrk="1" hangingPunct="1"/>
            <a:r>
              <a:rPr lang="en-US" altLang="en-US" sz="2800"/>
              <a:t>The median itself is stored in a parent having 2 nodes as children.</a:t>
            </a:r>
          </a:p>
          <a:p>
            <a:pPr eaLnBrk="1" hangingPunct="1"/>
            <a:endParaRPr lang="en-US" altLang="en-US" sz="28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CC061E7-1DAD-4622-90CC-F8628E9767F7}"/>
              </a:ext>
            </a:extLst>
          </p:cNvPr>
          <p:cNvSpPr>
            <a:spLocks noGrp="1" noChangeArrowheads="1"/>
          </p:cNvSpPr>
          <p:nvPr>
            <p:ph type="body" idx="1"/>
          </p:nvPr>
        </p:nvSpPr>
        <p:spPr/>
        <p:txBody>
          <a:bodyPr/>
          <a:lstStyle/>
          <a:p>
            <a:pPr algn="just" eaLnBrk="1" hangingPunct="1">
              <a:buFontTx/>
              <a:buNone/>
            </a:pPr>
            <a:r>
              <a:rPr lang="en-US" altLang="en-US"/>
              <a:t>Insert  25,    40,    41,    27,    55,    36,    46, 60,    53,    38,    73,    48,    72,    79,    59, 65,    75,    30,    70</a:t>
            </a:r>
          </a:p>
          <a:p>
            <a:pPr algn="just" eaLnBrk="1" hangingPunct="1">
              <a:buFontTx/>
              <a:buNone/>
            </a:pPr>
            <a:r>
              <a:rPr lang="en-US" altLang="en-US"/>
              <a:t>   (order 5)</a:t>
            </a:r>
          </a:p>
          <a:p>
            <a:pPr eaLnBrk="1" hangingPunct="1"/>
            <a:endParaRPr lang="en-US" altLang="en-US"/>
          </a:p>
        </p:txBody>
      </p:sp>
      <p:sp>
        <p:nvSpPr>
          <p:cNvPr id="37891" name="Rectangle 3">
            <a:extLst>
              <a:ext uri="{FF2B5EF4-FFF2-40B4-BE49-F238E27FC236}">
                <a16:creationId xmlns:a16="http://schemas.microsoft.com/office/drawing/2014/main" id="{5D179894-5FF1-49B7-BF89-9A9BCE612A44}"/>
              </a:ext>
            </a:extLst>
          </p:cNvPr>
          <p:cNvSpPr>
            <a:spLocks noGrp="1" noChangeArrowheads="1"/>
          </p:cNvSpPr>
          <p:nvPr>
            <p:ph type="title"/>
          </p:nvPr>
        </p:nvSpPr>
        <p:spPr>
          <a:noFill/>
        </p:spPr>
        <p:txBody>
          <a:bodyPr/>
          <a:lstStyle/>
          <a:p>
            <a:pPr eaLnBrk="1" hangingPunct="1"/>
            <a:r>
              <a:rPr lang="en-US" altLang="en-US" b="1" noProof="1"/>
              <a:t>B-Trees</a:t>
            </a:r>
            <a:endParaRPr lang="en-US" altLang="en-US" b="1"/>
          </a:p>
        </p:txBody>
      </p:sp>
      <p:sp>
        <p:nvSpPr>
          <p:cNvPr id="2" name="Rectangle 1">
            <a:extLst>
              <a:ext uri="{FF2B5EF4-FFF2-40B4-BE49-F238E27FC236}">
                <a16:creationId xmlns:a16="http://schemas.microsoft.com/office/drawing/2014/main" id="{8132D6BC-765B-43B7-952B-0B6A0F4549CF}"/>
              </a:ext>
            </a:extLst>
          </p:cNvPr>
          <p:cNvSpPr/>
          <p:nvPr/>
        </p:nvSpPr>
        <p:spPr>
          <a:xfrm>
            <a:off x="177800" y="6113463"/>
            <a:ext cx="8280400" cy="461962"/>
          </a:xfrm>
          <a:prstGeom prst="rect">
            <a:avLst/>
          </a:prstGeom>
        </p:spPr>
        <p:txBody>
          <a:bodyPr>
            <a:spAutoFit/>
          </a:bodyPr>
          <a:lstStyle/>
          <a:p>
            <a:pPr>
              <a:defRPr/>
            </a:pPr>
            <a:r>
              <a:rPr lang="en-IE">
                <a:latin typeface="+mj-lt"/>
              </a:rPr>
              <a:t>https://www.cs.usfca.edu/~galles/visualization/BTree.html</a:t>
            </a:r>
          </a:p>
        </p:txBody>
      </p:sp>
      <p:pic>
        <p:nvPicPr>
          <p:cNvPr id="37893" name="Picture 3">
            <a:extLst>
              <a:ext uri="{FF2B5EF4-FFF2-40B4-BE49-F238E27FC236}">
                <a16:creationId xmlns:a16="http://schemas.microsoft.com/office/drawing/2014/main" id="{02D5E15A-626D-4A9B-8691-AEF5F2F68D56}"/>
              </a:ext>
            </a:extLst>
          </p:cNvPr>
          <p:cNvPicPr>
            <a:picLocks noChangeAspect="1"/>
          </p:cNvPicPr>
          <p:nvPr/>
        </p:nvPicPr>
        <p:blipFill>
          <a:blip r:embed="rId4">
            <a:extLst>
              <a:ext uri="{28A0092B-C50C-407E-A947-70E740481C1C}">
                <a14:useLocalDpi xmlns:a14="http://schemas.microsoft.com/office/drawing/2010/main" val="0"/>
              </a:ext>
            </a:extLst>
          </a:blip>
          <a:srcRect l="22331" t="62312" r="5373" b="11832"/>
          <a:stretch>
            <a:fillRect/>
          </a:stretch>
        </p:blipFill>
        <p:spPr bwMode="auto">
          <a:xfrm>
            <a:off x="900113" y="4149725"/>
            <a:ext cx="7272337"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CC061E7-1DAD-4622-90CC-F8628E9767F7}"/>
              </a:ext>
            </a:extLst>
          </p:cNvPr>
          <p:cNvSpPr>
            <a:spLocks noGrp="1" noChangeArrowheads="1"/>
          </p:cNvSpPr>
          <p:nvPr>
            <p:ph type="body" idx="1"/>
          </p:nvPr>
        </p:nvSpPr>
        <p:spPr>
          <a:xfrm>
            <a:off x="179512" y="620688"/>
            <a:ext cx="8784976" cy="4114800"/>
          </a:xfrm>
        </p:spPr>
        <p:txBody>
          <a:bodyPr/>
          <a:lstStyle/>
          <a:p>
            <a:pPr algn="just" eaLnBrk="1" hangingPunct="1">
              <a:buFontTx/>
              <a:buNone/>
            </a:pPr>
            <a:r>
              <a:rPr lang="en-US" altLang="en-US" sz="1600"/>
              <a:t>Insert  25,    40,    41,    27,    55,    36,    46, 60,    53,    38,    73,    48,    72,    79,    59, 65,    75,    30,    70  (order 5)</a:t>
            </a:r>
          </a:p>
          <a:p>
            <a:pPr eaLnBrk="1" hangingPunct="1"/>
            <a:endParaRPr lang="en-US" altLang="en-US"/>
          </a:p>
        </p:txBody>
      </p:sp>
      <p:sp>
        <p:nvSpPr>
          <p:cNvPr id="37891" name="Rectangle 3">
            <a:extLst>
              <a:ext uri="{FF2B5EF4-FFF2-40B4-BE49-F238E27FC236}">
                <a16:creationId xmlns:a16="http://schemas.microsoft.com/office/drawing/2014/main" id="{5D179894-5FF1-49B7-BF89-9A9BCE612A44}"/>
              </a:ext>
            </a:extLst>
          </p:cNvPr>
          <p:cNvSpPr>
            <a:spLocks noGrp="1" noChangeArrowheads="1"/>
          </p:cNvSpPr>
          <p:nvPr>
            <p:ph type="title"/>
          </p:nvPr>
        </p:nvSpPr>
        <p:spPr>
          <a:xfrm>
            <a:off x="685800" y="-17377"/>
            <a:ext cx="7772400" cy="638065"/>
          </a:xfrm>
          <a:noFill/>
        </p:spPr>
        <p:txBody>
          <a:bodyPr/>
          <a:lstStyle/>
          <a:p>
            <a:pPr eaLnBrk="1" hangingPunct="1"/>
            <a:r>
              <a:rPr lang="en-US" altLang="en-US" b="1" noProof="1"/>
              <a:t>B-Trees</a:t>
            </a:r>
            <a:endParaRPr lang="en-US" altLang="en-US" b="1"/>
          </a:p>
        </p:txBody>
      </p:sp>
    </p:spTree>
    <p:custDataLst>
      <p:tags r:id="rId1"/>
    </p:custDataLst>
    <p:extLst>
      <p:ext uri="{BB962C8B-B14F-4D97-AF65-F5344CB8AC3E}">
        <p14:creationId xmlns:p14="http://schemas.microsoft.com/office/powerpoint/2010/main" val="297717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a:extLst>
              <a:ext uri="{FF2B5EF4-FFF2-40B4-BE49-F238E27FC236}">
                <a16:creationId xmlns:a16="http://schemas.microsoft.com/office/drawing/2014/main" id="{DA686580-7361-4DC3-8AEF-C21F5D23E83B}"/>
              </a:ext>
            </a:extLst>
          </p:cNvPr>
          <p:cNvGraphicFramePr>
            <a:graphicFrameLocks noChangeAspect="1"/>
          </p:cNvGraphicFramePr>
          <p:nvPr/>
        </p:nvGraphicFramePr>
        <p:xfrm>
          <a:off x="1752600" y="304800"/>
          <a:ext cx="5562600" cy="6248400"/>
        </p:xfrm>
        <a:graphic>
          <a:graphicData uri="http://schemas.openxmlformats.org/presentationml/2006/ole">
            <mc:AlternateContent xmlns:mc="http://schemas.openxmlformats.org/markup-compatibility/2006">
              <mc:Choice xmlns:v="urn:schemas-microsoft-com:vml" Requires="v">
                <p:oleObj spid="_x0000_s4098" name="Document" r:id="rId5" imgW="3493008" imgH="4532376" progId="Word.Document.8">
                  <p:embed/>
                </p:oleObj>
              </mc:Choice>
              <mc:Fallback>
                <p:oleObj name="Document" r:id="rId5" imgW="3493008" imgH="4532376" progId="Word.Document.8">
                  <p:embed/>
                  <p:pic>
                    <p:nvPicPr>
                      <p:cNvPr id="39938" name="Object 2">
                        <a:extLst>
                          <a:ext uri="{FF2B5EF4-FFF2-40B4-BE49-F238E27FC236}">
                            <a16:creationId xmlns:a16="http://schemas.microsoft.com/office/drawing/2014/main" id="{DA686580-7361-4DC3-8AEF-C21F5D23E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04800"/>
                        <a:ext cx="55626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4CF562F8-D541-41A3-875A-0BBE5619D68B}"/>
              </a:ext>
            </a:extLst>
          </p:cNvPr>
          <p:cNvSpPr txBox="1"/>
          <p:nvPr/>
        </p:nvSpPr>
        <p:spPr>
          <a:xfrm>
            <a:off x="5397500" y="692150"/>
            <a:ext cx="1477963" cy="461963"/>
          </a:xfrm>
          <a:prstGeom prst="rect">
            <a:avLst/>
          </a:prstGeom>
          <a:noFill/>
        </p:spPr>
        <p:txBody>
          <a:bodyPr>
            <a:spAutoFit/>
          </a:bodyPr>
          <a:lstStyle/>
          <a:p>
            <a:pPr>
              <a:defRPr/>
            </a:pPr>
            <a:r>
              <a:rPr lang="en-IE">
                <a:solidFill>
                  <a:srgbClr val="FF0000"/>
                </a:solidFill>
                <a:latin typeface="+mn-lt"/>
              </a:rPr>
              <a:t>overflow!</a:t>
            </a: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6EB328-3A40-4F1E-A1F2-770336460D61}"/>
              </a:ext>
            </a:extLst>
          </p:cNvPr>
          <p:cNvPicPr>
            <a:picLocks noChangeAspect="1"/>
          </p:cNvPicPr>
          <p:nvPr/>
        </p:nvPicPr>
        <p:blipFill rotWithShape="1">
          <a:blip r:embed="rId2"/>
          <a:srcRect l="37061" t="67958" r="19270" b="17449"/>
          <a:stretch/>
        </p:blipFill>
        <p:spPr>
          <a:xfrm>
            <a:off x="1547664" y="548680"/>
            <a:ext cx="6048671" cy="1779192"/>
          </a:xfrm>
          <a:prstGeom prst="rect">
            <a:avLst/>
          </a:prstGeom>
        </p:spPr>
      </p:pic>
      <p:sp>
        <p:nvSpPr>
          <p:cNvPr id="5" name="TextBox 4">
            <a:extLst>
              <a:ext uri="{FF2B5EF4-FFF2-40B4-BE49-F238E27FC236}">
                <a16:creationId xmlns:a16="http://schemas.microsoft.com/office/drawing/2014/main" id="{3AED3704-107C-41A6-B92F-2EC7A024743A}"/>
              </a:ext>
            </a:extLst>
          </p:cNvPr>
          <p:cNvSpPr txBox="1"/>
          <p:nvPr/>
        </p:nvSpPr>
        <p:spPr>
          <a:xfrm>
            <a:off x="683568" y="87015"/>
            <a:ext cx="7704856" cy="461665"/>
          </a:xfrm>
          <a:prstGeom prst="rect">
            <a:avLst/>
          </a:prstGeom>
          <a:noFill/>
        </p:spPr>
        <p:txBody>
          <a:bodyPr wrap="square">
            <a:spAutoFit/>
          </a:bodyPr>
          <a:lstStyle/>
          <a:p>
            <a:pPr algn="just" eaLnBrk="1" hangingPunct="1">
              <a:buFontTx/>
              <a:buNone/>
            </a:pPr>
            <a:r>
              <a:rPr lang="en-US" altLang="en-US" sz="2400"/>
              <a:t>….  38,    73,    48,    72,    79,    59, 65,    75,    30,    70</a:t>
            </a:r>
          </a:p>
        </p:txBody>
      </p:sp>
    </p:spTree>
    <p:extLst>
      <p:ext uri="{BB962C8B-B14F-4D97-AF65-F5344CB8AC3E}">
        <p14:creationId xmlns:p14="http://schemas.microsoft.com/office/powerpoint/2010/main" val="129807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5B0EDE59-D8EE-4398-9FB9-948BE7E191D7}"/>
              </a:ext>
            </a:extLst>
          </p:cNvPr>
          <p:cNvSpPr>
            <a:spLocks noGrp="1"/>
          </p:cNvSpPr>
          <p:nvPr>
            <p:ph type="title"/>
          </p:nvPr>
        </p:nvSpPr>
        <p:spPr/>
        <p:txBody>
          <a:bodyPr/>
          <a:lstStyle/>
          <a:p>
            <a:r>
              <a:rPr lang="en-US" altLang="en-US" b="1"/>
              <a:t>Application of B-trees.</a:t>
            </a:r>
            <a:br>
              <a:rPr lang="ga-IE" altLang="en-US" b="1"/>
            </a:br>
            <a:r>
              <a:rPr lang="en-IE" altLang="en-US" sz="2800"/>
              <a:t>http://www.bluerwhite.org/btree/</a:t>
            </a:r>
          </a:p>
        </p:txBody>
      </p:sp>
      <p:sp>
        <p:nvSpPr>
          <p:cNvPr id="41987" name="Content Placeholder 2">
            <a:extLst>
              <a:ext uri="{FF2B5EF4-FFF2-40B4-BE49-F238E27FC236}">
                <a16:creationId xmlns:a16="http://schemas.microsoft.com/office/drawing/2014/main" id="{39C3D194-AC37-48D8-8DED-F71D08E27B6E}"/>
              </a:ext>
            </a:extLst>
          </p:cNvPr>
          <p:cNvSpPr>
            <a:spLocks noGrp="1"/>
          </p:cNvSpPr>
          <p:nvPr>
            <p:ph idx="1"/>
          </p:nvPr>
        </p:nvSpPr>
        <p:spPr/>
        <p:txBody>
          <a:bodyPr/>
          <a:lstStyle/>
          <a:p>
            <a:r>
              <a:rPr lang="ga-IE" altLang="en-US" sz="2400"/>
              <a:t>...</a:t>
            </a:r>
            <a:r>
              <a:rPr lang="en-IE" altLang="en-US" sz="2400"/>
              <a:t>It is not uncommon for a database to contain millions of records requiring many gigabytes of storage. </a:t>
            </a:r>
            <a:r>
              <a:rPr lang="ga-IE" altLang="en-US" sz="2400"/>
              <a:t>...</a:t>
            </a:r>
            <a:r>
              <a:rPr lang="en-IE" altLang="en-US" sz="2400"/>
              <a:t>Because databases cannot typically be maintained entirely in memory, b-trees are often used to index the data and to provide fast access. </a:t>
            </a:r>
          </a:p>
          <a:p>
            <a:endParaRPr lang="ga-IE" altLang="en-US" sz="2400"/>
          </a:p>
          <a:p>
            <a:r>
              <a:rPr lang="en-IE" altLang="en-US" sz="2400"/>
              <a:t>For example, </a:t>
            </a:r>
            <a:r>
              <a:rPr lang="ga-IE" altLang="en-US" sz="2400"/>
              <a:t>..</a:t>
            </a:r>
            <a:r>
              <a:rPr lang="en-IE" altLang="en-US" sz="2400"/>
              <a:t>To perform a search for a single key on a set of one million keys (1,000,000), a linear search will require at most 1,000,000 comparisons. If the same data is indexed with a b-tree of minimum degree 10, 114 comparisons will be required in the worst case. </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247E7D5-D7CE-41B9-92FC-F79AC3F3B364}"/>
              </a:ext>
            </a:extLst>
          </p:cNvPr>
          <p:cNvSpPr>
            <a:spLocks noGrp="1"/>
          </p:cNvSpPr>
          <p:nvPr>
            <p:ph type="title"/>
          </p:nvPr>
        </p:nvSpPr>
        <p:spPr/>
        <p:txBody>
          <a:bodyPr/>
          <a:lstStyle/>
          <a:p>
            <a:endParaRPr lang="en-IE" altLang="en-US"/>
          </a:p>
        </p:txBody>
      </p:sp>
      <p:sp>
        <p:nvSpPr>
          <p:cNvPr id="43011" name="Content Placeholder 2">
            <a:extLst>
              <a:ext uri="{FF2B5EF4-FFF2-40B4-BE49-F238E27FC236}">
                <a16:creationId xmlns:a16="http://schemas.microsoft.com/office/drawing/2014/main" id="{1F9C6210-119E-4589-A6D7-0F1D9ABBFC22}"/>
              </a:ext>
            </a:extLst>
          </p:cNvPr>
          <p:cNvSpPr>
            <a:spLocks noGrp="1"/>
          </p:cNvSpPr>
          <p:nvPr>
            <p:ph idx="1"/>
          </p:nvPr>
        </p:nvSpPr>
        <p:spPr/>
        <p:txBody>
          <a:bodyPr/>
          <a:lstStyle/>
          <a:p>
            <a:endParaRPr lang="en-IE" altLang="en-US"/>
          </a:p>
        </p:txBody>
      </p:sp>
      <p:pic>
        <p:nvPicPr>
          <p:cNvPr id="43012" name="Picture 2">
            <a:extLst>
              <a:ext uri="{FF2B5EF4-FFF2-40B4-BE49-F238E27FC236}">
                <a16:creationId xmlns:a16="http://schemas.microsoft.com/office/drawing/2014/main" id="{A2BA6BF4-9C2D-435F-B419-E0E88B5DB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991" t="15952" r="21518" b="7858"/>
          <a:stretch>
            <a:fillRect/>
          </a:stretch>
        </p:blipFill>
        <p:spPr bwMode="auto">
          <a:xfrm>
            <a:off x="-15875" y="460375"/>
            <a:ext cx="8747125" cy="604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a:extLst>
              <a:ext uri="{FF2B5EF4-FFF2-40B4-BE49-F238E27FC236}">
                <a16:creationId xmlns:a16="http://schemas.microsoft.com/office/drawing/2014/main" id="{BD21383A-8FB4-412A-8EEF-7A2C3D6FC436}"/>
              </a:ext>
            </a:extLst>
          </p:cNvPr>
          <p:cNvSpPr/>
          <p:nvPr/>
        </p:nvSpPr>
        <p:spPr>
          <a:xfrm>
            <a:off x="1547813" y="5661025"/>
            <a:ext cx="3744912" cy="1081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3E6D415-6FA0-4DF5-9C86-E8087C3697A8}"/>
              </a:ext>
            </a:extLst>
          </p:cNvPr>
          <p:cNvSpPr>
            <a:spLocks noGrp="1"/>
          </p:cNvSpPr>
          <p:nvPr>
            <p:ph type="title"/>
          </p:nvPr>
        </p:nvSpPr>
        <p:spPr/>
        <p:txBody>
          <a:bodyPr/>
          <a:lstStyle/>
          <a:p>
            <a:r>
              <a:rPr lang="ga-IE" altLang="en-US"/>
              <a:t>References</a:t>
            </a:r>
            <a:endParaRPr lang="en-IE" altLang="en-US"/>
          </a:p>
        </p:txBody>
      </p:sp>
      <p:sp>
        <p:nvSpPr>
          <p:cNvPr id="44035" name="Content Placeholder 2">
            <a:extLst>
              <a:ext uri="{FF2B5EF4-FFF2-40B4-BE49-F238E27FC236}">
                <a16:creationId xmlns:a16="http://schemas.microsoft.com/office/drawing/2014/main" id="{2262FA0D-4C8E-4317-93D6-6F0755E20A29}"/>
              </a:ext>
            </a:extLst>
          </p:cNvPr>
          <p:cNvSpPr>
            <a:spLocks noGrp="1"/>
          </p:cNvSpPr>
          <p:nvPr>
            <p:ph idx="1"/>
          </p:nvPr>
        </p:nvSpPr>
        <p:spPr/>
        <p:txBody>
          <a:bodyPr/>
          <a:lstStyle/>
          <a:p>
            <a:endParaRPr lang="ga-IE" altLang="en-US"/>
          </a:p>
          <a:p>
            <a:r>
              <a:rPr lang="ga-IE" altLang="en-US"/>
              <a:t>SQL Server:</a:t>
            </a:r>
          </a:p>
          <a:p>
            <a:pPr>
              <a:buFontTx/>
              <a:buNone/>
            </a:pPr>
            <a:r>
              <a:rPr lang="ga-IE" altLang="en-US"/>
              <a:t>	</a:t>
            </a:r>
            <a:r>
              <a:rPr lang="en-IE" altLang="en-US"/>
              <a:t>http://www.simple-talk.com/sql/learn-sql-server/sql-server-index-basics/</a:t>
            </a:r>
          </a:p>
          <a:p>
            <a:pPr>
              <a:buFontTx/>
              <a:buNone/>
            </a:pPr>
            <a:endParaRPr lang="en-IE" altLang="en-US"/>
          </a:p>
          <a:p>
            <a:r>
              <a:rPr lang="ga-IE" altLang="en-US"/>
              <a:t>http://msdn.microsoft.com/en-us/library/ms177443.aspx</a:t>
            </a:r>
          </a:p>
        </p:txBody>
      </p:sp>
      <p:sp>
        <p:nvSpPr>
          <p:cNvPr id="5" name="Action Button: Forward or Next 4">
            <a:hlinkClick r:id="rId3" highlightClick="1"/>
            <a:extLst>
              <a:ext uri="{FF2B5EF4-FFF2-40B4-BE49-F238E27FC236}">
                <a16:creationId xmlns:a16="http://schemas.microsoft.com/office/drawing/2014/main" id="{36C9B27A-92FB-439E-897F-8C3B6C3FAE29}"/>
              </a:ext>
            </a:extLst>
          </p:cNvPr>
          <p:cNvSpPr/>
          <p:nvPr/>
        </p:nvSpPr>
        <p:spPr>
          <a:xfrm>
            <a:off x="7092950" y="3641725"/>
            <a:ext cx="863600" cy="6477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E"/>
          </a:p>
        </p:txBody>
      </p:sp>
      <p:sp>
        <p:nvSpPr>
          <p:cNvPr id="7" name="Action Button: Forward or Next 6">
            <a:hlinkClick r:id="rId4" highlightClick="1"/>
            <a:extLst>
              <a:ext uri="{FF2B5EF4-FFF2-40B4-BE49-F238E27FC236}">
                <a16:creationId xmlns:a16="http://schemas.microsoft.com/office/drawing/2014/main" id="{E66358CB-AE5D-4134-A303-6F9033440D88}"/>
              </a:ext>
            </a:extLst>
          </p:cNvPr>
          <p:cNvSpPr/>
          <p:nvPr/>
        </p:nvSpPr>
        <p:spPr>
          <a:xfrm>
            <a:off x="6588125" y="5157788"/>
            <a:ext cx="1296988" cy="57467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E"/>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94B9825-DF9C-4B56-B403-74CF846D3247}"/>
              </a:ext>
            </a:extLst>
          </p:cNvPr>
          <p:cNvSpPr>
            <a:spLocks noGrp="1" noChangeArrowheads="1"/>
          </p:cNvSpPr>
          <p:nvPr>
            <p:ph type="title"/>
          </p:nvPr>
        </p:nvSpPr>
        <p:spPr/>
        <p:txBody>
          <a:bodyPr/>
          <a:lstStyle/>
          <a:p>
            <a:pPr eaLnBrk="1" hangingPunct="1"/>
            <a:r>
              <a:rPr lang="en-US" altLang="en-US"/>
              <a:t>General Trees</a:t>
            </a:r>
          </a:p>
        </p:txBody>
      </p:sp>
      <p:sp>
        <p:nvSpPr>
          <p:cNvPr id="6147" name="Rectangle 3">
            <a:extLst>
              <a:ext uri="{FF2B5EF4-FFF2-40B4-BE49-F238E27FC236}">
                <a16:creationId xmlns:a16="http://schemas.microsoft.com/office/drawing/2014/main" id="{9B3132BB-5852-4390-B4BA-D8BE3ACFCFBD}"/>
              </a:ext>
            </a:extLst>
          </p:cNvPr>
          <p:cNvSpPr>
            <a:spLocks noGrp="1" noChangeArrowheads="1"/>
          </p:cNvSpPr>
          <p:nvPr>
            <p:ph type="body" idx="1"/>
          </p:nvPr>
        </p:nvSpPr>
        <p:spPr/>
        <p:txBody>
          <a:bodyPr/>
          <a:lstStyle/>
          <a:p>
            <a:pPr algn="just" eaLnBrk="1" hangingPunct="1"/>
            <a:r>
              <a:rPr lang="en-US" altLang="en-US" sz="2400"/>
              <a:t>A General tree has no limit to the number of branches from a node, nor need it have an specific order to the branches.</a:t>
            </a:r>
          </a:p>
          <a:p>
            <a:pPr algn="just" eaLnBrk="1" hangingPunct="1"/>
            <a:r>
              <a:rPr lang="en-US" altLang="en-US" sz="2400"/>
              <a:t>Applications include game trees used by game playing programs to investigate possible moves.</a:t>
            </a:r>
          </a:p>
          <a:p>
            <a:pPr eaLnBrk="1" hangingPunct="1"/>
            <a:endParaRPr lang="en-US" altLang="en-US"/>
          </a:p>
        </p:txBody>
      </p:sp>
      <p:pic>
        <p:nvPicPr>
          <p:cNvPr id="6148" name="Picture 86" descr="Tower of Hanoi Puzzle">
            <a:extLst>
              <a:ext uri="{FF2B5EF4-FFF2-40B4-BE49-F238E27FC236}">
                <a16:creationId xmlns:a16="http://schemas.microsoft.com/office/drawing/2014/main" id="{92E157ED-0333-4FD9-AB3B-A5BCA2382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 y="4187825"/>
            <a:ext cx="2028825"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26D2446-3C64-4B14-9995-606BBB60435C}"/>
              </a:ext>
            </a:extLst>
          </p:cNvPr>
          <p:cNvSpPr txBox="1">
            <a:spLocks noChangeArrowheads="1"/>
          </p:cNvSpPr>
          <p:nvPr/>
        </p:nvSpPr>
        <p:spPr bwMode="auto">
          <a:xfrm>
            <a:off x="133350" y="6365875"/>
            <a:ext cx="7772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altLang="en-US" sz="2400" kern="0"/>
              <a:t>Tower of Hanoi with 2 discs.</a:t>
            </a:r>
          </a:p>
        </p:txBody>
      </p:sp>
      <p:grpSp>
        <p:nvGrpSpPr>
          <p:cNvPr id="6150" name="Group 4">
            <a:extLst>
              <a:ext uri="{FF2B5EF4-FFF2-40B4-BE49-F238E27FC236}">
                <a16:creationId xmlns:a16="http://schemas.microsoft.com/office/drawing/2014/main" id="{5C4B9F59-A6A6-4010-A0A1-C59782E7DE1E}"/>
              </a:ext>
            </a:extLst>
          </p:cNvPr>
          <p:cNvGrpSpPr>
            <a:grpSpLocks/>
          </p:cNvGrpSpPr>
          <p:nvPr/>
        </p:nvGrpSpPr>
        <p:grpSpPr bwMode="auto">
          <a:xfrm>
            <a:off x="3022600" y="4086225"/>
            <a:ext cx="5437188" cy="2352675"/>
            <a:chOff x="1360" y="3963"/>
            <a:chExt cx="7861" cy="2661"/>
          </a:xfrm>
        </p:grpSpPr>
        <p:grpSp>
          <p:nvGrpSpPr>
            <p:cNvPr id="6151" name="Group 5">
              <a:extLst>
                <a:ext uri="{FF2B5EF4-FFF2-40B4-BE49-F238E27FC236}">
                  <a16:creationId xmlns:a16="http://schemas.microsoft.com/office/drawing/2014/main" id="{2B65AEEB-2CBD-464F-9476-438CAB1A7945}"/>
                </a:ext>
              </a:extLst>
            </p:cNvPr>
            <p:cNvGrpSpPr>
              <a:grpSpLocks/>
            </p:cNvGrpSpPr>
            <p:nvPr/>
          </p:nvGrpSpPr>
          <p:grpSpPr bwMode="auto">
            <a:xfrm>
              <a:off x="5400" y="3963"/>
              <a:ext cx="2041" cy="481"/>
              <a:chOff x="192" y="0"/>
              <a:chExt cx="18369" cy="20000"/>
            </a:xfrm>
          </p:grpSpPr>
          <p:grpSp>
            <p:nvGrpSpPr>
              <p:cNvPr id="6222" name="Group 6">
                <a:extLst>
                  <a:ext uri="{FF2B5EF4-FFF2-40B4-BE49-F238E27FC236}">
                    <a16:creationId xmlns:a16="http://schemas.microsoft.com/office/drawing/2014/main" id="{B1A430A4-CAA8-4502-9560-1A0753E6EC5E}"/>
                  </a:ext>
                </a:extLst>
              </p:cNvPr>
              <p:cNvGrpSpPr>
                <a:grpSpLocks/>
              </p:cNvGrpSpPr>
              <p:nvPr/>
            </p:nvGrpSpPr>
            <p:grpSpPr bwMode="auto">
              <a:xfrm>
                <a:off x="192" y="832"/>
                <a:ext cx="5049" cy="19168"/>
                <a:chOff x="637" y="0"/>
                <a:chExt cx="18513" cy="20000"/>
              </a:xfrm>
            </p:grpSpPr>
            <p:sp>
              <p:nvSpPr>
                <p:cNvPr id="6229" name="Line 7">
                  <a:extLst>
                    <a:ext uri="{FF2B5EF4-FFF2-40B4-BE49-F238E27FC236}">
                      <a16:creationId xmlns:a16="http://schemas.microsoft.com/office/drawing/2014/main" id="{EC469C3B-CBC8-48FF-A15C-B958EBD69B66}"/>
                    </a:ext>
                  </a:extLst>
                </p:cNvPr>
                <p:cNvSpPr>
                  <a:spLocks noChangeShapeType="1"/>
                </p:cNvSpPr>
                <p:nvPr/>
              </p:nvSpPr>
              <p:spPr bwMode="auto">
                <a:xfrm>
                  <a:off x="8557" y="0"/>
                  <a:ext cx="33"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30" name="Line 8">
                  <a:extLst>
                    <a:ext uri="{FF2B5EF4-FFF2-40B4-BE49-F238E27FC236}">
                      <a16:creationId xmlns:a16="http://schemas.microsoft.com/office/drawing/2014/main" id="{7ADF16D2-ED32-4212-8B4D-9D748318B1CD}"/>
                    </a:ext>
                  </a:extLst>
                </p:cNvPr>
                <p:cNvSpPr>
                  <a:spLocks noChangeShapeType="1"/>
                </p:cNvSpPr>
                <p:nvPr/>
              </p:nvSpPr>
              <p:spPr bwMode="auto">
                <a:xfrm>
                  <a:off x="637" y="19089"/>
                  <a:ext cx="18513"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23" name="Group 9">
                <a:extLst>
                  <a:ext uri="{FF2B5EF4-FFF2-40B4-BE49-F238E27FC236}">
                    <a16:creationId xmlns:a16="http://schemas.microsoft.com/office/drawing/2014/main" id="{95AFD79B-6FA7-4116-A93A-E85F4FCFDBCA}"/>
                  </a:ext>
                </a:extLst>
              </p:cNvPr>
              <p:cNvGrpSpPr>
                <a:grpSpLocks/>
              </p:cNvGrpSpPr>
              <p:nvPr/>
            </p:nvGrpSpPr>
            <p:grpSpPr bwMode="auto">
              <a:xfrm>
                <a:off x="13512" y="0"/>
                <a:ext cx="5049" cy="19168"/>
                <a:chOff x="-84" y="0"/>
                <a:chExt cx="20196" cy="20000"/>
              </a:xfrm>
            </p:grpSpPr>
            <p:sp>
              <p:nvSpPr>
                <p:cNvPr id="6227" name="Line 10">
                  <a:extLst>
                    <a:ext uri="{FF2B5EF4-FFF2-40B4-BE49-F238E27FC236}">
                      <a16:creationId xmlns:a16="http://schemas.microsoft.com/office/drawing/2014/main" id="{2166DD79-CDDC-493D-8CCF-4BD4F96F2593}"/>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28" name="Line 11">
                  <a:extLst>
                    <a:ext uri="{FF2B5EF4-FFF2-40B4-BE49-F238E27FC236}">
                      <a16:creationId xmlns:a16="http://schemas.microsoft.com/office/drawing/2014/main" id="{D0B4751B-D587-411A-B50A-2FE2476B49D3}"/>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24" name="Group 12">
                <a:extLst>
                  <a:ext uri="{FF2B5EF4-FFF2-40B4-BE49-F238E27FC236}">
                    <a16:creationId xmlns:a16="http://schemas.microsoft.com/office/drawing/2014/main" id="{61C740BE-000F-4F06-AD57-149AFAA978FB}"/>
                  </a:ext>
                </a:extLst>
              </p:cNvPr>
              <p:cNvGrpSpPr>
                <a:grpSpLocks/>
              </p:cNvGrpSpPr>
              <p:nvPr/>
            </p:nvGrpSpPr>
            <p:grpSpPr bwMode="auto">
              <a:xfrm>
                <a:off x="6312" y="0"/>
                <a:ext cx="5049" cy="19168"/>
                <a:chOff x="-84" y="0"/>
                <a:chExt cx="20196" cy="20000"/>
              </a:xfrm>
            </p:grpSpPr>
            <p:sp>
              <p:nvSpPr>
                <p:cNvPr id="6225" name="Line 13">
                  <a:extLst>
                    <a:ext uri="{FF2B5EF4-FFF2-40B4-BE49-F238E27FC236}">
                      <a16:creationId xmlns:a16="http://schemas.microsoft.com/office/drawing/2014/main" id="{F2FDEEEE-224F-43DF-B082-08A97C4CDFAA}"/>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26" name="Line 14">
                  <a:extLst>
                    <a:ext uri="{FF2B5EF4-FFF2-40B4-BE49-F238E27FC236}">
                      <a16:creationId xmlns:a16="http://schemas.microsoft.com/office/drawing/2014/main" id="{48C03960-C388-456F-85BC-8FC3AEFD631F}"/>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grpSp>
          <p:nvGrpSpPr>
            <p:cNvPr id="6152" name="Group 15">
              <a:extLst>
                <a:ext uri="{FF2B5EF4-FFF2-40B4-BE49-F238E27FC236}">
                  <a16:creationId xmlns:a16="http://schemas.microsoft.com/office/drawing/2014/main" id="{28A62B57-2BCB-4D2B-8BA9-D2505360F7F9}"/>
                </a:ext>
              </a:extLst>
            </p:cNvPr>
            <p:cNvGrpSpPr>
              <a:grpSpLocks/>
            </p:cNvGrpSpPr>
            <p:nvPr/>
          </p:nvGrpSpPr>
          <p:grpSpPr bwMode="auto">
            <a:xfrm>
              <a:off x="2620" y="4923"/>
              <a:ext cx="2041" cy="481"/>
              <a:chOff x="192" y="0"/>
              <a:chExt cx="18369" cy="20000"/>
            </a:xfrm>
          </p:grpSpPr>
          <p:grpSp>
            <p:nvGrpSpPr>
              <p:cNvPr id="6213" name="Group 16">
                <a:extLst>
                  <a:ext uri="{FF2B5EF4-FFF2-40B4-BE49-F238E27FC236}">
                    <a16:creationId xmlns:a16="http://schemas.microsoft.com/office/drawing/2014/main" id="{A0EA0E16-390C-4203-ADBF-0715DCA39377}"/>
                  </a:ext>
                </a:extLst>
              </p:cNvPr>
              <p:cNvGrpSpPr>
                <a:grpSpLocks/>
              </p:cNvGrpSpPr>
              <p:nvPr/>
            </p:nvGrpSpPr>
            <p:grpSpPr bwMode="auto">
              <a:xfrm>
                <a:off x="192" y="832"/>
                <a:ext cx="5049" cy="19168"/>
                <a:chOff x="637" y="0"/>
                <a:chExt cx="18513" cy="20000"/>
              </a:xfrm>
            </p:grpSpPr>
            <p:sp>
              <p:nvSpPr>
                <p:cNvPr id="6220" name="Line 17">
                  <a:extLst>
                    <a:ext uri="{FF2B5EF4-FFF2-40B4-BE49-F238E27FC236}">
                      <a16:creationId xmlns:a16="http://schemas.microsoft.com/office/drawing/2014/main" id="{F201D7C5-A645-416C-B019-EF50F0C9297F}"/>
                    </a:ext>
                  </a:extLst>
                </p:cNvPr>
                <p:cNvSpPr>
                  <a:spLocks noChangeShapeType="1"/>
                </p:cNvSpPr>
                <p:nvPr/>
              </p:nvSpPr>
              <p:spPr bwMode="auto">
                <a:xfrm>
                  <a:off x="8557" y="0"/>
                  <a:ext cx="33"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21" name="Line 18">
                  <a:extLst>
                    <a:ext uri="{FF2B5EF4-FFF2-40B4-BE49-F238E27FC236}">
                      <a16:creationId xmlns:a16="http://schemas.microsoft.com/office/drawing/2014/main" id="{39F3874C-AA2F-4C41-802C-7A975FB1577B}"/>
                    </a:ext>
                  </a:extLst>
                </p:cNvPr>
                <p:cNvSpPr>
                  <a:spLocks noChangeShapeType="1"/>
                </p:cNvSpPr>
                <p:nvPr/>
              </p:nvSpPr>
              <p:spPr bwMode="auto">
                <a:xfrm>
                  <a:off x="637" y="19089"/>
                  <a:ext cx="18513"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14" name="Group 19">
                <a:extLst>
                  <a:ext uri="{FF2B5EF4-FFF2-40B4-BE49-F238E27FC236}">
                    <a16:creationId xmlns:a16="http://schemas.microsoft.com/office/drawing/2014/main" id="{842DE846-1F51-4181-8C40-3EE418958C32}"/>
                  </a:ext>
                </a:extLst>
              </p:cNvPr>
              <p:cNvGrpSpPr>
                <a:grpSpLocks/>
              </p:cNvGrpSpPr>
              <p:nvPr/>
            </p:nvGrpSpPr>
            <p:grpSpPr bwMode="auto">
              <a:xfrm>
                <a:off x="13512" y="0"/>
                <a:ext cx="5049" cy="19168"/>
                <a:chOff x="-84" y="0"/>
                <a:chExt cx="20196" cy="20000"/>
              </a:xfrm>
            </p:grpSpPr>
            <p:sp>
              <p:nvSpPr>
                <p:cNvPr id="6218" name="Line 20">
                  <a:extLst>
                    <a:ext uri="{FF2B5EF4-FFF2-40B4-BE49-F238E27FC236}">
                      <a16:creationId xmlns:a16="http://schemas.microsoft.com/office/drawing/2014/main" id="{772C82C6-3E96-4B88-A458-818F900220DE}"/>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19" name="Line 21">
                  <a:extLst>
                    <a:ext uri="{FF2B5EF4-FFF2-40B4-BE49-F238E27FC236}">
                      <a16:creationId xmlns:a16="http://schemas.microsoft.com/office/drawing/2014/main" id="{A8694241-2E21-43AB-8CA6-30B017F209D0}"/>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15" name="Group 22">
                <a:extLst>
                  <a:ext uri="{FF2B5EF4-FFF2-40B4-BE49-F238E27FC236}">
                    <a16:creationId xmlns:a16="http://schemas.microsoft.com/office/drawing/2014/main" id="{29C3359C-EDDB-432A-8128-EE432CFFFAC9}"/>
                  </a:ext>
                </a:extLst>
              </p:cNvPr>
              <p:cNvGrpSpPr>
                <a:grpSpLocks/>
              </p:cNvGrpSpPr>
              <p:nvPr/>
            </p:nvGrpSpPr>
            <p:grpSpPr bwMode="auto">
              <a:xfrm>
                <a:off x="6312" y="0"/>
                <a:ext cx="5049" cy="19168"/>
                <a:chOff x="-84" y="0"/>
                <a:chExt cx="20196" cy="20000"/>
              </a:xfrm>
            </p:grpSpPr>
            <p:sp>
              <p:nvSpPr>
                <p:cNvPr id="6216" name="Line 23">
                  <a:extLst>
                    <a:ext uri="{FF2B5EF4-FFF2-40B4-BE49-F238E27FC236}">
                      <a16:creationId xmlns:a16="http://schemas.microsoft.com/office/drawing/2014/main" id="{C011641B-D0BD-40D3-B419-2BA84F84EF56}"/>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17" name="Line 24">
                  <a:extLst>
                    <a:ext uri="{FF2B5EF4-FFF2-40B4-BE49-F238E27FC236}">
                      <a16:creationId xmlns:a16="http://schemas.microsoft.com/office/drawing/2014/main" id="{89538333-3331-4D2A-B8A7-F3CD182DD708}"/>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grpSp>
          <p:nvGrpSpPr>
            <p:cNvPr id="6153" name="Group 25">
              <a:extLst>
                <a:ext uri="{FF2B5EF4-FFF2-40B4-BE49-F238E27FC236}">
                  <a16:creationId xmlns:a16="http://schemas.microsoft.com/office/drawing/2014/main" id="{45137A47-DBDA-413D-A898-2B0E7E3CDD4F}"/>
                </a:ext>
              </a:extLst>
            </p:cNvPr>
            <p:cNvGrpSpPr>
              <a:grpSpLocks/>
            </p:cNvGrpSpPr>
            <p:nvPr/>
          </p:nvGrpSpPr>
          <p:grpSpPr bwMode="auto">
            <a:xfrm>
              <a:off x="7180" y="4963"/>
              <a:ext cx="2041" cy="481"/>
              <a:chOff x="192" y="0"/>
              <a:chExt cx="18369" cy="20000"/>
            </a:xfrm>
          </p:grpSpPr>
          <p:grpSp>
            <p:nvGrpSpPr>
              <p:cNvPr id="6204" name="Group 26">
                <a:extLst>
                  <a:ext uri="{FF2B5EF4-FFF2-40B4-BE49-F238E27FC236}">
                    <a16:creationId xmlns:a16="http://schemas.microsoft.com/office/drawing/2014/main" id="{ED51B5C3-A12C-4901-9AFA-3C7E91CA36DF}"/>
                  </a:ext>
                </a:extLst>
              </p:cNvPr>
              <p:cNvGrpSpPr>
                <a:grpSpLocks/>
              </p:cNvGrpSpPr>
              <p:nvPr/>
            </p:nvGrpSpPr>
            <p:grpSpPr bwMode="auto">
              <a:xfrm>
                <a:off x="192" y="832"/>
                <a:ext cx="5049" cy="19168"/>
                <a:chOff x="637" y="0"/>
                <a:chExt cx="18513" cy="20000"/>
              </a:xfrm>
            </p:grpSpPr>
            <p:sp>
              <p:nvSpPr>
                <p:cNvPr id="6211" name="Line 27">
                  <a:extLst>
                    <a:ext uri="{FF2B5EF4-FFF2-40B4-BE49-F238E27FC236}">
                      <a16:creationId xmlns:a16="http://schemas.microsoft.com/office/drawing/2014/main" id="{29AC2BCB-3112-45FE-9728-136348B055E8}"/>
                    </a:ext>
                  </a:extLst>
                </p:cNvPr>
                <p:cNvSpPr>
                  <a:spLocks noChangeShapeType="1"/>
                </p:cNvSpPr>
                <p:nvPr/>
              </p:nvSpPr>
              <p:spPr bwMode="auto">
                <a:xfrm>
                  <a:off x="8557" y="0"/>
                  <a:ext cx="33"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12" name="Line 28">
                  <a:extLst>
                    <a:ext uri="{FF2B5EF4-FFF2-40B4-BE49-F238E27FC236}">
                      <a16:creationId xmlns:a16="http://schemas.microsoft.com/office/drawing/2014/main" id="{43904EF1-800D-4D66-A371-D9FF9E118460}"/>
                    </a:ext>
                  </a:extLst>
                </p:cNvPr>
                <p:cNvSpPr>
                  <a:spLocks noChangeShapeType="1"/>
                </p:cNvSpPr>
                <p:nvPr/>
              </p:nvSpPr>
              <p:spPr bwMode="auto">
                <a:xfrm>
                  <a:off x="637" y="19089"/>
                  <a:ext cx="18513"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05" name="Group 29">
                <a:extLst>
                  <a:ext uri="{FF2B5EF4-FFF2-40B4-BE49-F238E27FC236}">
                    <a16:creationId xmlns:a16="http://schemas.microsoft.com/office/drawing/2014/main" id="{F5A23814-F5BA-4C2E-808A-865C5BBDB6D9}"/>
                  </a:ext>
                </a:extLst>
              </p:cNvPr>
              <p:cNvGrpSpPr>
                <a:grpSpLocks/>
              </p:cNvGrpSpPr>
              <p:nvPr/>
            </p:nvGrpSpPr>
            <p:grpSpPr bwMode="auto">
              <a:xfrm>
                <a:off x="13512" y="0"/>
                <a:ext cx="5049" cy="19168"/>
                <a:chOff x="-84" y="0"/>
                <a:chExt cx="20196" cy="20000"/>
              </a:xfrm>
            </p:grpSpPr>
            <p:sp>
              <p:nvSpPr>
                <p:cNvPr id="6209" name="Line 30">
                  <a:extLst>
                    <a:ext uri="{FF2B5EF4-FFF2-40B4-BE49-F238E27FC236}">
                      <a16:creationId xmlns:a16="http://schemas.microsoft.com/office/drawing/2014/main" id="{701C24A1-3B49-4B96-8A41-91C534BA0887}"/>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10" name="Line 31">
                  <a:extLst>
                    <a:ext uri="{FF2B5EF4-FFF2-40B4-BE49-F238E27FC236}">
                      <a16:creationId xmlns:a16="http://schemas.microsoft.com/office/drawing/2014/main" id="{1DCA3651-EDDA-4D4B-A8B5-6170D3D82FBC}"/>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206" name="Group 32">
                <a:extLst>
                  <a:ext uri="{FF2B5EF4-FFF2-40B4-BE49-F238E27FC236}">
                    <a16:creationId xmlns:a16="http://schemas.microsoft.com/office/drawing/2014/main" id="{EB87EDA7-7FAA-4A99-8667-99E97EA56AAA}"/>
                  </a:ext>
                </a:extLst>
              </p:cNvPr>
              <p:cNvGrpSpPr>
                <a:grpSpLocks/>
              </p:cNvGrpSpPr>
              <p:nvPr/>
            </p:nvGrpSpPr>
            <p:grpSpPr bwMode="auto">
              <a:xfrm>
                <a:off x="6312" y="0"/>
                <a:ext cx="5049" cy="19168"/>
                <a:chOff x="-84" y="0"/>
                <a:chExt cx="20196" cy="20000"/>
              </a:xfrm>
            </p:grpSpPr>
            <p:sp>
              <p:nvSpPr>
                <p:cNvPr id="6207" name="Line 33">
                  <a:extLst>
                    <a:ext uri="{FF2B5EF4-FFF2-40B4-BE49-F238E27FC236}">
                      <a16:creationId xmlns:a16="http://schemas.microsoft.com/office/drawing/2014/main" id="{855379E4-F56E-4351-86E1-760CDD0455D0}"/>
                    </a:ext>
                  </a:extLst>
                </p:cNvPr>
                <p:cNvSpPr>
                  <a:spLocks noChangeShapeType="1"/>
                </p:cNvSpPr>
                <p:nvPr/>
              </p:nvSpPr>
              <p:spPr bwMode="auto">
                <a:xfrm>
                  <a:off x="8556" y="0"/>
                  <a:ext cx="3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08" name="Line 34">
                  <a:extLst>
                    <a:ext uri="{FF2B5EF4-FFF2-40B4-BE49-F238E27FC236}">
                      <a16:creationId xmlns:a16="http://schemas.microsoft.com/office/drawing/2014/main" id="{6D8F4F9B-F32B-4FC7-892B-6AAD0D5865D1}"/>
                    </a:ext>
                  </a:extLst>
                </p:cNvPr>
                <p:cNvSpPr>
                  <a:spLocks noChangeShapeType="1"/>
                </p:cNvSpPr>
                <p:nvPr/>
              </p:nvSpPr>
              <p:spPr bwMode="auto">
                <a:xfrm>
                  <a:off x="-84" y="19089"/>
                  <a:ext cx="20196"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grpSp>
          <p:nvGrpSpPr>
            <p:cNvPr id="6154" name="Group 35">
              <a:extLst>
                <a:ext uri="{FF2B5EF4-FFF2-40B4-BE49-F238E27FC236}">
                  <a16:creationId xmlns:a16="http://schemas.microsoft.com/office/drawing/2014/main" id="{7C5C58E5-DF4C-45F4-B900-03A4D8B8989D}"/>
                </a:ext>
              </a:extLst>
            </p:cNvPr>
            <p:cNvGrpSpPr>
              <a:grpSpLocks/>
            </p:cNvGrpSpPr>
            <p:nvPr/>
          </p:nvGrpSpPr>
          <p:grpSpPr bwMode="auto">
            <a:xfrm>
              <a:off x="4840" y="6123"/>
              <a:ext cx="1281" cy="481"/>
              <a:chOff x="93" y="0"/>
              <a:chExt cx="19215" cy="20000"/>
            </a:xfrm>
          </p:grpSpPr>
          <p:grpSp>
            <p:nvGrpSpPr>
              <p:cNvPr id="6195" name="Group 36">
                <a:extLst>
                  <a:ext uri="{FF2B5EF4-FFF2-40B4-BE49-F238E27FC236}">
                    <a16:creationId xmlns:a16="http://schemas.microsoft.com/office/drawing/2014/main" id="{0CA204E5-A549-4787-929C-38967FF89D1E}"/>
                  </a:ext>
                </a:extLst>
              </p:cNvPr>
              <p:cNvGrpSpPr>
                <a:grpSpLocks/>
              </p:cNvGrpSpPr>
              <p:nvPr/>
            </p:nvGrpSpPr>
            <p:grpSpPr bwMode="auto">
              <a:xfrm>
                <a:off x="93" y="832"/>
                <a:ext cx="5280" cy="19168"/>
                <a:chOff x="427" y="0"/>
                <a:chExt cx="19008" cy="20000"/>
              </a:xfrm>
            </p:grpSpPr>
            <p:sp>
              <p:nvSpPr>
                <p:cNvPr id="6202" name="Line 37">
                  <a:extLst>
                    <a:ext uri="{FF2B5EF4-FFF2-40B4-BE49-F238E27FC236}">
                      <a16:creationId xmlns:a16="http://schemas.microsoft.com/office/drawing/2014/main" id="{5CC2BF2B-AD56-422A-BDE7-E2C54C1686CF}"/>
                    </a:ext>
                  </a:extLst>
                </p:cNvPr>
                <p:cNvSpPr>
                  <a:spLocks noChangeShapeType="1"/>
                </p:cNvSpPr>
                <p:nvPr/>
              </p:nvSpPr>
              <p:spPr bwMode="auto">
                <a:xfrm>
                  <a:off x="8581" y="0"/>
                  <a:ext cx="54"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03" name="Line 38">
                  <a:extLst>
                    <a:ext uri="{FF2B5EF4-FFF2-40B4-BE49-F238E27FC236}">
                      <a16:creationId xmlns:a16="http://schemas.microsoft.com/office/drawing/2014/main" id="{FD054F36-A6B5-4F76-AF36-DA7B5E7E76C4}"/>
                    </a:ext>
                  </a:extLst>
                </p:cNvPr>
                <p:cNvSpPr>
                  <a:spLocks noChangeShapeType="1"/>
                </p:cNvSpPr>
                <p:nvPr/>
              </p:nvSpPr>
              <p:spPr bwMode="auto">
                <a:xfrm>
                  <a:off x="427" y="19089"/>
                  <a:ext cx="19008"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96" name="Group 39">
                <a:extLst>
                  <a:ext uri="{FF2B5EF4-FFF2-40B4-BE49-F238E27FC236}">
                    <a16:creationId xmlns:a16="http://schemas.microsoft.com/office/drawing/2014/main" id="{3B6C1CCD-07AF-47BD-873C-24214D70AC82}"/>
                  </a:ext>
                </a:extLst>
              </p:cNvPr>
              <p:cNvGrpSpPr>
                <a:grpSpLocks/>
              </p:cNvGrpSpPr>
              <p:nvPr/>
            </p:nvGrpSpPr>
            <p:grpSpPr bwMode="auto">
              <a:xfrm>
                <a:off x="14028" y="0"/>
                <a:ext cx="5280" cy="19168"/>
                <a:chOff x="-27" y="0"/>
                <a:chExt cx="20064" cy="20000"/>
              </a:xfrm>
            </p:grpSpPr>
            <p:sp>
              <p:nvSpPr>
                <p:cNvPr id="6200" name="Line 40">
                  <a:extLst>
                    <a:ext uri="{FF2B5EF4-FFF2-40B4-BE49-F238E27FC236}">
                      <a16:creationId xmlns:a16="http://schemas.microsoft.com/office/drawing/2014/main" id="{B90EACAA-33D3-4402-93FD-A3EBF6420C7B}"/>
                    </a:ext>
                  </a:extLst>
                </p:cNvPr>
                <p:cNvSpPr>
                  <a:spLocks noChangeShapeType="1"/>
                </p:cNvSpPr>
                <p:nvPr/>
              </p:nvSpPr>
              <p:spPr bwMode="auto">
                <a:xfrm>
                  <a:off x="8523" y="0"/>
                  <a:ext cx="57"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201" name="Line 41">
                  <a:extLst>
                    <a:ext uri="{FF2B5EF4-FFF2-40B4-BE49-F238E27FC236}">
                      <a16:creationId xmlns:a16="http://schemas.microsoft.com/office/drawing/2014/main" id="{37361C18-40CC-4F17-A06F-9EBFA98B6C1B}"/>
                    </a:ext>
                  </a:extLst>
                </p:cNvPr>
                <p:cNvSpPr>
                  <a:spLocks noChangeShapeType="1"/>
                </p:cNvSpPr>
                <p:nvPr/>
              </p:nvSpPr>
              <p:spPr bwMode="auto">
                <a:xfrm>
                  <a:off x="-27" y="19089"/>
                  <a:ext cx="20064"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97" name="Group 42">
                <a:extLst>
                  <a:ext uri="{FF2B5EF4-FFF2-40B4-BE49-F238E27FC236}">
                    <a16:creationId xmlns:a16="http://schemas.microsoft.com/office/drawing/2014/main" id="{42E7DAE9-51EF-4466-87A5-66ED9FB2E42D}"/>
                  </a:ext>
                </a:extLst>
              </p:cNvPr>
              <p:cNvGrpSpPr>
                <a:grpSpLocks/>
              </p:cNvGrpSpPr>
              <p:nvPr/>
            </p:nvGrpSpPr>
            <p:grpSpPr bwMode="auto">
              <a:xfrm>
                <a:off x="6498" y="0"/>
                <a:ext cx="5280" cy="19168"/>
                <a:chOff x="124" y="0"/>
                <a:chExt cx="19712" cy="20000"/>
              </a:xfrm>
            </p:grpSpPr>
            <p:sp>
              <p:nvSpPr>
                <p:cNvPr id="6198" name="Line 43">
                  <a:extLst>
                    <a:ext uri="{FF2B5EF4-FFF2-40B4-BE49-F238E27FC236}">
                      <a16:creationId xmlns:a16="http://schemas.microsoft.com/office/drawing/2014/main" id="{E6B40947-E79C-4EE9-BEC6-D43E0977037B}"/>
                    </a:ext>
                  </a:extLst>
                </p:cNvPr>
                <p:cNvSpPr>
                  <a:spLocks noChangeShapeType="1"/>
                </p:cNvSpPr>
                <p:nvPr/>
              </p:nvSpPr>
              <p:spPr bwMode="auto">
                <a:xfrm>
                  <a:off x="8580" y="0"/>
                  <a:ext cx="56"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99" name="Line 44">
                  <a:extLst>
                    <a:ext uri="{FF2B5EF4-FFF2-40B4-BE49-F238E27FC236}">
                      <a16:creationId xmlns:a16="http://schemas.microsoft.com/office/drawing/2014/main" id="{E292B77C-9B47-48C3-8578-1E1B7F33C743}"/>
                    </a:ext>
                  </a:extLst>
                </p:cNvPr>
                <p:cNvSpPr>
                  <a:spLocks noChangeShapeType="1"/>
                </p:cNvSpPr>
                <p:nvPr/>
              </p:nvSpPr>
              <p:spPr bwMode="auto">
                <a:xfrm>
                  <a:off x="124" y="19089"/>
                  <a:ext cx="19712"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grpSp>
          <p:nvGrpSpPr>
            <p:cNvPr id="6155" name="Group 45">
              <a:extLst>
                <a:ext uri="{FF2B5EF4-FFF2-40B4-BE49-F238E27FC236}">
                  <a16:creationId xmlns:a16="http://schemas.microsoft.com/office/drawing/2014/main" id="{099658E9-2BBE-40AD-BD36-206849A4B411}"/>
                </a:ext>
              </a:extLst>
            </p:cNvPr>
            <p:cNvGrpSpPr>
              <a:grpSpLocks/>
            </p:cNvGrpSpPr>
            <p:nvPr/>
          </p:nvGrpSpPr>
          <p:grpSpPr bwMode="auto">
            <a:xfrm>
              <a:off x="1380" y="6123"/>
              <a:ext cx="1181" cy="481"/>
              <a:chOff x="-9" y="0"/>
              <a:chExt cx="20077" cy="20000"/>
            </a:xfrm>
          </p:grpSpPr>
          <p:grpSp>
            <p:nvGrpSpPr>
              <p:cNvPr id="6186" name="Group 46">
                <a:extLst>
                  <a:ext uri="{FF2B5EF4-FFF2-40B4-BE49-F238E27FC236}">
                    <a16:creationId xmlns:a16="http://schemas.microsoft.com/office/drawing/2014/main" id="{662D81C7-7E03-46AB-844B-2B5CECB1DB15}"/>
                  </a:ext>
                </a:extLst>
              </p:cNvPr>
              <p:cNvGrpSpPr>
                <a:grpSpLocks/>
              </p:cNvGrpSpPr>
              <p:nvPr/>
            </p:nvGrpSpPr>
            <p:grpSpPr bwMode="auto">
              <a:xfrm>
                <a:off x="-9" y="832"/>
                <a:ext cx="5525" cy="19168"/>
                <a:chOff x="-64" y="0"/>
                <a:chExt cx="20150" cy="20000"/>
              </a:xfrm>
            </p:grpSpPr>
            <p:sp>
              <p:nvSpPr>
                <p:cNvPr id="6193" name="Line 47">
                  <a:extLst>
                    <a:ext uri="{FF2B5EF4-FFF2-40B4-BE49-F238E27FC236}">
                      <a16:creationId xmlns:a16="http://schemas.microsoft.com/office/drawing/2014/main" id="{5FD47962-AF36-47A8-9101-58DE0AC69099}"/>
                    </a:ext>
                  </a:extLst>
                </p:cNvPr>
                <p:cNvSpPr>
                  <a:spLocks noChangeShapeType="1"/>
                </p:cNvSpPr>
                <p:nvPr/>
              </p:nvSpPr>
              <p:spPr bwMode="auto">
                <a:xfrm>
                  <a:off x="8554" y="0"/>
                  <a:ext cx="62"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94" name="Line 48">
                  <a:extLst>
                    <a:ext uri="{FF2B5EF4-FFF2-40B4-BE49-F238E27FC236}">
                      <a16:creationId xmlns:a16="http://schemas.microsoft.com/office/drawing/2014/main" id="{E49B2A69-3559-4332-B791-7C46A5489839}"/>
                    </a:ext>
                  </a:extLst>
                </p:cNvPr>
                <p:cNvSpPr>
                  <a:spLocks noChangeShapeType="1"/>
                </p:cNvSpPr>
                <p:nvPr/>
              </p:nvSpPr>
              <p:spPr bwMode="auto">
                <a:xfrm>
                  <a:off x="-64" y="19089"/>
                  <a:ext cx="20150"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87" name="Group 49">
                <a:extLst>
                  <a:ext uri="{FF2B5EF4-FFF2-40B4-BE49-F238E27FC236}">
                    <a16:creationId xmlns:a16="http://schemas.microsoft.com/office/drawing/2014/main" id="{5201C5DA-9777-45F4-8E8F-DA44C43107EC}"/>
                  </a:ext>
                </a:extLst>
              </p:cNvPr>
              <p:cNvGrpSpPr>
                <a:grpSpLocks/>
              </p:cNvGrpSpPr>
              <p:nvPr/>
            </p:nvGrpSpPr>
            <p:grpSpPr bwMode="auto">
              <a:xfrm>
                <a:off x="14543" y="0"/>
                <a:ext cx="5525" cy="19168"/>
                <a:chOff x="75" y="0"/>
                <a:chExt cx="19825" cy="20000"/>
              </a:xfrm>
            </p:grpSpPr>
            <p:sp>
              <p:nvSpPr>
                <p:cNvPr id="6191" name="Line 50">
                  <a:extLst>
                    <a:ext uri="{FF2B5EF4-FFF2-40B4-BE49-F238E27FC236}">
                      <a16:creationId xmlns:a16="http://schemas.microsoft.com/office/drawing/2014/main" id="{E02A7DA0-2C6F-428E-9B7D-261F534BC98B}"/>
                    </a:ext>
                  </a:extLst>
                </p:cNvPr>
                <p:cNvSpPr>
                  <a:spLocks noChangeShapeType="1"/>
                </p:cNvSpPr>
                <p:nvPr/>
              </p:nvSpPr>
              <p:spPr bwMode="auto">
                <a:xfrm>
                  <a:off x="8554" y="0"/>
                  <a:ext cx="61"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92" name="Line 51">
                  <a:extLst>
                    <a:ext uri="{FF2B5EF4-FFF2-40B4-BE49-F238E27FC236}">
                      <a16:creationId xmlns:a16="http://schemas.microsoft.com/office/drawing/2014/main" id="{A17B5BE2-BAB6-4890-83C2-8F6F84E93F7A}"/>
                    </a:ext>
                  </a:extLst>
                </p:cNvPr>
                <p:cNvSpPr>
                  <a:spLocks noChangeShapeType="1"/>
                </p:cNvSpPr>
                <p:nvPr/>
              </p:nvSpPr>
              <p:spPr bwMode="auto">
                <a:xfrm>
                  <a:off x="75" y="19089"/>
                  <a:ext cx="19825"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88" name="Group 52">
                <a:extLst>
                  <a:ext uri="{FF2B5EF4-FFF2-40B4-BE49-F238E27FC236}">
                    <a16:creationId xmlns:a16="http://schemas.microsoft.com/office/drawing/2014/main" id="{30F83F1B-57B7-4629-B3E0-C4BAFF4B8D07}"/>
                  </a:ext>
                </a:extLst>
              </p:cNvPr>
              <p:cNvGrpSpPr>
                <a:grpSpLocks/>
              </p:cNvGrpSpPr>
              <p:nvPr/>
            </p:nvGrpSpPr>
            <p:grpSpPr bwMode="auto">
              <a:xfrm>
                <a:off x="6689" y="0"/>
                <a:ext cx="5525" cy="19168"/>
                <a:chOff x="75" y="0"/>
                <a:chExt cx="19825" cy="20000"/>
              </a:xfrm>
            </p:grpSpPr>
            <p:sp>
              <p:nvSpPr>
                <p:cNvPr id="6189" name="Line 53">
                  <a:extLst>
                    <a:ext uri="{FF2B5EF4-FFF2-40B4-BE49-F238E27FC236}">
                      <a16:creationId xmlns:a16="http://schemas.microsoft.com/office/drawing/2014/main" id="{39C6127D-D0EB-4E6B-91EC-E2C09F6E1B08}"/>
                    </a:ext>
                  </a:extLst>
                </p:cNvPr>
                <p:cNvSpPr>
                  <a:spLocks noChangeShapeType="1"/>
                </p:cNvSpPr>
                <p:nvPr/>
              </p:nvSpPr>
              <p:spPr bwMode="auto">
                <a:xfrm>
                  <a:off x="8554" y="0"/>
                  <a:ext cx="61"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90" name="Line 54">
                  <a:extLst>
                    <a:ext uri="{FF2B5EF4-FFF2-40B4-BE49-F238E27FC236}">
                      <a16:creationId xmlns:a16="http://schemas.microsoft.com/office/drawing/2014/main" id="{F6327628-6B05-489C-979C-BCCD57FBA36F}"/>
                    </a:ext>
                  </a:extLst>
                </p:cNvPr>
                <p:cNvSpPr>
                  <a:spLocks noChangeShapeType="1"/>
                </p:cNvSpPr>
                <p:nvPr/>
              </p:nvSpPr>
              <p:spPr bwMode="auto">
                <a:xfrm>
                  <a:off x="75" y="19089"/>
                  <a:ext cx="19825"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grpSp>
          <p:nvGrpSpPr>
            <p:cNvPr id="6156" name="Group 55">
              <a:extLst>
                <a:ext uri="{FF2B5EF4-FFF2-40B4-BE49-F238E27FC236}">
                  <a16:creationId xmlns:a16="http://schemas.microsoft.com/office/drawing/2014/main" id="{E91E4006-1896-4D8D-99B8-6BC45E219B04}"/>
                </a:ext>
              </a:extLst>
            </p:cNvPr>
            <p:cNvGrpSpPr>
              <a:grpSpLocks/>
            </p:cNvGrpSpPr>
            <p:nvPr/>
          </p:nvGrpSpPr>
          <p:grpSpPr bwMode="auto">
            <a:xfrm>
              <a:off x="3080" y="6143"/>
              <a:ext cx="1201" cy="481"/>
              <a:chOff x="-49" y="0"/>
              <a:chExt cx="20417" cy="20000"/>
            </a:xfrm>
          </p:grpSpPr>
          <p:grpSp>
            <p:nvGrpSpPr>
              <p:cNvPr id="6177" name="Group 56">
                <a:extLst>
                  <a:ext uri="{FF2B5EF4-FFF2-40B4-BE49-F238E27FC236}">
                    <a16:creationId xmlns:a16="http://schemas.microsoft.com/office/drawing/2014/main" id="{090C2B56-3B96-40DC-B19D-7148AA04DF6A}"/>
                  </a:ext>
                </a:extLst>
              </p:cNvPr>
              <p:cNvGrpSpPr>
                <a:grpSpLocks/>
              </p:cNvGrpSpPr>
              <p:nvPr/>
            </p:nvGrpSpPr>
            <p:grpSpPr bwMode="auto">
              <a:xfrm>
                <a:off x="-49" y="832"/>
                <a:ext cx="5610" cy="19168"/>
                <a:chOff x="-196" y="0"/>
                <a:chExt cx="20460" cy="20000"/>
              </a:xfrm>
            </p:grpSpPr>
            <p:sp>
              <p:nvSpPr>
                <p:cNvPr id="6184" name="Line 57">
                  <a:extLst>
                    <a:ext uri="{FF2B5EF4-FFF2-40B4-BE49-F238E27FC236}">
                      <a16:creationId xmlns:a16="http://schemas.microsoft.com/office/drawing/2014/main" id="{D6CA35DF-954D-4B8F-A9F7-7841540EA0E1}"/>
                    </a:ext>
                  </a:extLst>
                </p:cNvPr>
                <p:cNvSpPr>
                  <a:spLocks noChangeShapeType="1"/>
                </p:cNvSpPr>
                <p:nvPr/>
              </p:nvSpPr>
              <p:spPr bwMode="auto">
                <a:xfrm>
                  <a:off x="8546" y="0"/>
                  <a:ext cx="62"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85" name="Line 58">
                  <a:extLst>
                    <a:ext uri="{FF2B5EF4-FFF2-40B4-BE49-F238E27FC236}">
                      <a16:creationId xmlns:a16="http://schemas.microsoft.com/office/drawing/2014/main" id="{56772787-4173-4555-8E12-B8AEA1953149}"/>
                    </a:ext>
                  </a:extLst>
                </p:cNvPr>
                <p:cNvSpPr>
                  <a:spLocks noChangeShapeType="1"/>
                </p:cNvSpPr>
                <p:nvPr/>
              </p:nvSpPr>
              <p:spPr bwMode="auto">
                <a:xfrm>
                  <a:off x="-196" y="19089"/>
                  <a:ext cx="20460" cy="43"/>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78" name="Group 59">
                <a:extLst>
                  <a:ext uri="{FF2B5EF4-FFF2-40B4-BE49-F238E27FC236}">
                    <a16:creationId xmlns:a16="http://schemas.microsoft.com/office/drawing/2014/main" id="{E84A3DDC-95F0-4106-B3B2-603C03A8ABDB}"/>
                  </a:ext>
                </a:extLst>
              </p:cNvPr>
              <p:cNvGrpSpPr>
                <a:grpSpLocks/>
              </p:cNvGrpSpPr>
              <p:nvPr/>
            </p:nvGrpSpPr>
            <p:grpSpPr bwMode="auto">
              <a:xfrm>
                <a:off x="14758" y="0"/>
                <a:ext cx="5610" cy="19168"/>
                <a:chOff x="-56" y="0"/>
                <a:chExt cx="20130" cy="20000"/>
              </a:xfrm>
            </p:grpSpPr>
            <p:sp>
              <p:nvSpPr>
                <p:cNvPr id="6182" name="Line 60">
                  <a:extLst>
                    <a:ext uri="{FF2B5EF4-FFF2-40B4-BE49-F238E27FC236}">
                      <a16:creationId xmlns:a16="http://schemas.microsoft.com/office/drawing/2014/main" id="{2DA9C0C9-2826-40F5-8AF7-153BC7C3E4C5}"/>
                    </a:ext>
                  </a:extLst>
                </p:cNvPr>
                <p:cNvSpPr>
                  <a:spLocks noChangeShapeType="1"/>
                </p:cNvSpPr>
                <p:nvPr/>
              </p:nvSpPr>
              <p:spPr bwMode="auto">
                <a:xfrm>
                  <a:off x="8545" y="0"/>
                  <a:ext cx="61"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83" name="Line 61">
                  <a:extLst>
                    <a:ext uri="{FF2B5EF4-FFF2-40B4-BE49-F238E27FC236}">
                      <a16:creationId xmlns:a16="http://schemas.microsoft.com/office/drawing/2014/main" id="{CDF67E01-5305-48A8-8E06-1F9911D5A6AC}"/>
                    </a:ext>
                  </a:extLst>
                </p:cNvPr>
                <p:cNvSpPr>
                  <a:spLocks noChangeShapeType="1"/>
                </p:cNvSpPr>
                <p:nvPr/>
              </p:nvSpPr>
              <p:spPr bwMode="auto">
                <a:xfrm>
                  <a:off x="-56" y="19089"/>
                  <a:ext cx="20130"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nvGrpSpPr>
              <p:cNvPr id="6179" name="Group 62">
                <a:extLst>
                  <a:ext uri="{FF2B5EF4-FFF2-40B4-BE49-F238E27FC236}">
                    <a16:creationId xmlns:a16="http://schemas.microsoft.com/office/drawing/2014/main" id="{D1C7F035-F223-4D83-8646-97A460DDD518}"/>
                  </a:ext>
                </a:extLst>
              </p:cNvPr>
              <p:cNvGrpSpPr>
                <a:grpSpLocks/>
              </p:cNvGrpSpPr>
              <p:nvPr/>
            </p:nvGrpSpPr>
            <p:grpSpPr bwMode="auto">
              <a:xfrm>
                <a:off x="6751" y="0"/>
                <a:ext cx="5610" cy="19168"/>
                <a:chOff x="-56" y="0"/>
                <a:chExt cx="20130" cy="20000"/>
              </a:xfrm>
            </p:grpSpPr>
            <p:sp>
              <p:nvSpPr>
                <p:cNvPr id="6180" name="Line 63">
                  <a:extLst>
                    <a:ext uri="{FF2B5EF4-FFF2-40B4-BE49-F238E27FC236}">
                      <a16:creationId xmlns:a16="http://schemas.microsoft.com/office/drawing/2014/main" id="{114F6337-CD63-4DCC-BE30-68CBF9C1C563}"/>
                    </a:ext>
                  </a:extLst>
                </p:cNvPr>
                <p:cNvSpPr>
                  <a:spLocks noChangeShapeType="1"/>
                </p:cNvSpPr>
                <p:nvPr/>
              </p:nvSpPr>
              <p:spPr bwMode="auto">
                <a:xfrm>
                  <a:off x="8606" y="0"/>
                  <a:ext cx="61" cy="20000"/>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81" name="Line 64">
                  <a:extLst>
                    <a:ext uri="{FF2B5EF4-FFF2-40B4-BE49-F238E27FC236}">
                      <a16:creationId xmlns:a16="http://schemas.microsoft.com/office/drawing/2014/main" id="{6443A1EA-C320-4966-8981-576B2B6DDF21}"/>
                    </a:ext>
                  </a:extLst>
                </p:cNvPr>
                <p:cNvSpPr>
                  <a:spLocks noChangeShapeType="1"/>
                </p:cNvSpPr>
                <p:nvPr/>
              </p:nvSpPr>
              <p:spPr bwMode="auto">
                <a:xfrm>
                  <a:off x="-56" y="19089"/>
                  <a:ext cx="20130" cy="44"/>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grpSp>
        <p:sp>
          <p:nvSpPr>
            <p:cNvPr id="6157" name="Line 65">
              <a:extLst>
                <a:ext uri="{FF2B5EF4-FFF2-40B4-BE49-F238E27FC236}">
                  <a16:creationId xmlns:a16="http://schemas.microsoft.com/office/drawing/2014/main" id="{E9F51A41-0FE4-4699-BA89-6915206A3CB0}"/>
                </a:ext>
              </a:extLst>
            </p:cNvPr>
            <p:cNvSpPr>
              <a:spLocks noChangeShapeType="1"/>
            </p:cNvSpPr>
            <p:nvPr/>
          </p:nvSpPr>
          <p:spPr bwMode="auto">
            <a:xfrm flipH="1">
              <a:off x="4620" y="4543"/>
              <a:ext cx="1101" cy="48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58" name="Line 66">
              <a:extLst>
                <a:ext uri="{FF2B5EF4-FFF2-40B4-BE49-F238E27FC236}">
                  <a16:creationId xmlns:a16="http://schemas.microsoft.com/office/drawing/2014/main" id="{204DF13E-06D5-457E-9646-8A07709B1807}"/>
                </a:ext>
              </a:extLst>
            </p:cNvPr>
            <p:cNvSpPr>
              <a:spLocks noChangeShapeType="1"/>
            </p:cNvSpPr>
            <p:nvPr/>
          </p:nvSpPr>
          <p:spPr bwMode="auto">
            <a:xfrm>
              <a:off x="6760" y="4483"/>
              <a:ext cx="1081" cy="48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59" name="Line 67">
              <a:extLst>
                <a:ext uri="{FF2B5EF4-FFF2-40B4-BE49-F238E27FC236}">
                  <a16:creationId xmlns:a16="http://schemas.microsoft.com/office/drawing/2014/main" id="{FC9CB36D-225B-45D0-B525-367957C53E89}"/>
                </a:ext>
              </a:extLst>
            </p:cNvPr>
            <p:cNvSpPr>
              <a:spLocks noChangeShapeType="1"/>
            </p:cNvSpPr>
            <p:nvPr/>
          </p:nvSpPr>
          <p:spPr bwMode="auto">
            <a:xfrm flipH="1">
              <a:off x="2300" y="5443"/>
              <a:ext cx="1061" cy="58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0" name="Line 68">
              <a:extLst>
                <a:ext uri="{FF2B5EF4-FFF2-40B4-BE49-F238E27FC236}">
                  <a16:creationId xmlns:a16="http://schemas.microsoft.com/office/drawing/2014/main" id="{30D22841-63FE-4BB8-8AD5-0FE9A2E1D2E5}"/>
                </a:ext>
              </a:extLst>
            </p:cNvPr>
            <p:cNvSpPr>
              <a:spLocks noChangeShapeType="1"/>
            </p:cNvSpPr>
            <p:nvPr/>
          </p:nvSpPr>
          <p:spPr bwMode="auto">
            <a:xfrm>
              <a:off x="3380" y="5423"/>
              <a:ext cx="1" cy="60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1" name="Line 69">
              <a:extLst>
                <a:ext uri="{FF2B5EF4-FFF2-40B4-BE49-F238E27FC236}">
                  <a16:creationId xmlns:a16="http://schemas.microsoft.com/office/drawing/2014/main" id="{F40B7DC1-D70E-482E-9DD4-1985A203D172}"/>
                </a:ext>
              </a:extLst>
            </p:cNvPr>
            <p:cNvSpPr>
              <a:spLocks noChangeShapeType="1"/>
            </p:cNvSpPr>
            <p:nvPr/>
          </p:nvSpPr>
          <p:spPr bwMode="auto">
            <a:xfrm>
              <a:off x="3400" y="5423"/>
              <a:ext cx="1781" cy="60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2" name="Line 70">
              <a:extLst>
                <a:ext uri="{FF2B5EF4-FFF2-40B4-BE49-F238E27FC236}">
                  <a16:creationId xmlns:a16="http://schemas.microsoft.com/office/drawing/2014/main" id="{0CB74E85-2424-4C20-B367-2FA43BF04AD7}"/>
                </a:ext>
              </a:extLst>
            </p:cNvPr>
            <p:cNvSpPr>
              <a:spLocks noChangeShapeType="1"/>
            </p:cNvSpPr>
            <p:nvPr/>
          </p:nvSpPr>
          <p:spPr bwMode="auto">
            <a:xfrm flipH="1">
              <a:off x="7340" y="5563"/>
              <a:ext cx="721" cy="46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3" name="Line 71">
              <a:extLst>
                <a:ext uri="{FF2B5EF4-FFF2-40B4-BE49-F238E27FC236}">
                  <a16:creationId xmlns:a16="http://schemas.microsoft.com/office/drawing/2014/main" id="{3D4C9698-1BBA-45E0-BC62-2129F38C55CB}"/>
                </a:ext>
              </a:extLst>
            </p:cNvPr>
            <p:cNvSpPr>
              <a:spLocks noChangeShapeType="1"/>
            </p:cNvSpPr>
            <p:nvPr/>
          </p:nvSpPr>
          <p:spPr bwMode="auto">
            <a:xfrm>
              <a:off x="8060" y="5563"/>
              <a:ext cx="1" cy="50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4" name="Line 72">
              <a:extLst>
                <a:ext uri="{FF2B5EF4-FFF2-40B4-BE49-F238E27FC236}">
                  <a16:creationId xmlns:a16="http://schemas.microsoft.com/office/drawing/2014/main" id="{E1599B4E-7C5A-4A90-BB1B-3A2FF7EFF581}"/>
                </a:ext>
              </a:extLst>
            </p:cNvPr>
            <p:cNvSpPr>
              <a:spLocks noChangeShapeType="1"/>
            </p:cNvSpPr>
            <p:nvPr/>
          </p:nvSpPr>
          <p:spPr bwMode="auto">
            <a:xfrm>
              <a:off x="8080" y="5563"/>
              <a:ext cx="801" cy="42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5" name="Line 73">
              <a:extLst>
                <a:ext uri="{FF2B5EF4-FFF2-40B4-BE49-F238E27FC236}">
                  <a16:creationId xmlns:a16="http://schemas.microsoft.com/office/drawing/2014/main" id="{53A6D4C2-9D35-4576-A377-220CB027F810}"/>
                </a:ext>
              </a:extLst>
            </p:cNvPr>
            <p:cNvSpPr>
              <a:spLocks noChangeShapeType="1"/>
            </p:cNvSpPr>
            <p:nvPr/>
          </p:nvSpPr>
          <p:spPr bwMode="auto">
            <a:xfrm>
              <a:off x="5440" y="428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6" name="Line 74">
              <a:extLst>
                <a:ext uri="{FF2B5EF4-FFF2-40B4-BE49-F238E27FC236}">
                  <a16:creationId xmlns:a16="http://schemas.microsoft.com/office/drawing/2014/main" id="{86C7B95E-F143-412F-8DEB-EB6D7188C668}"/>
                </a:ext>
              </a:extLst>
            </p:cNvPr>
            <p:cNvSpPr>
              <a:spLocks noChangeShapeType="1"/>
            </p:cNvSpPr>
            <p:nvPr/>
          </p:nvSpPr>
          <p:spPr bwMode="auto">
            <a:xfrm>
              <a:off x="5540" y="414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7" name="Line 75">
              <a:extLst>
                <a:ext uri="{FF2B5EF4-FFF2-40B4-BE49-F238E27FC236}">
                  <a16:creationId xmlns:a16="http://schemas.microsoft.com/office/drawing/2014/main" id="{C885FA91-C830-4FC1-81F0-23C7C4870572}"/>
                </a:ext>
              </a:extLst>
            </p:cNvPr>
            <p:cNvSpPr>
              <a:spLocks noChangeShapeType="1"/>
            </p:cNvSpPr>
            <p:nvPr/>
          </p:nvSpPr>
          <p:spPr bwMode="auto">
            <a:xfrm>
              <a:off x="2640" y="528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8" name="Line 76">
              <a:extLst>
                <a:ext uri="{FF2B5EF4-FFF2-40B4-BE49-F238E27FC236}">
                  <a16:creationId xmlns:a16="http://schemas.microsoft.com/office/drawing/2014/main" id="{34475374-B6FA-423F-B84A-4F69A42F3B3B}"/>
                </a:ext>
              </a:extLst>
            </p:cNvPr>
            <p:cNvSpPr>
              <a:spLocks noChangeShapeType="1"/>
            </p:cNvSpPr>
            <p:nvPr/>
          </p:nvSpPr>
          <p:spPr bwMode="auto">
            <a:xfrm>
              <a:off x="7220" y="532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69" name="Line 77">
              <a:extLst>
                <a:ext uri="{FF2B5EF4-FFF2-40B4-BE49-F238E27FC236}">
                  <a16:creationId xmlns:a16="http://schemas.microsoft.com/office/drawing/2014/main" id="{599E0E1D-5B84-4C39-9DDC-DBB927CB89BF}"/>
                </a:ext>
              </a:extLst>
            </p:cNvPr>
            <p:cNvSpPr>
              <a:spLocks noChangeShapeType="1"/>
            </p:cNvSpPr>
            <p:nvPr/>
          </p:nvSpPr>
          <p:spPr bwMode="auto">
            <a:xfrm>
              <a:off x="1360" y="648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0" name="Line 78">
              <a:extLst>
                <a:ext uri="{FF2B5EF4-FFF2-40B4-BE49-F238E27FC236}">
                  <a16:creationId xmlns:a16="http://schemas.microsoft.com/office/drawing/2014/main" id="{0BEEB38C-3827-4CF4-976C-470CDC15BB5A}"/>
                </a:ext>
              </a:extLst>
            </p:cNvPr>
            <p:cNvSpPr>
              <a:spLocks noChangeShapeType="1"/>
            </p:cNvSpPr>
            <p:nvPr/>
          </p:nvSpPr>
          <p:spPr bwMode="auto">
            <a:xfrm>
              <a:off x="3880" y="648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1" name="Line 79">
              <a:extLst>
                <a:ext uri="{FF2B5EF4-FFF2-40B4-BE49-F238E27FC236}">
                  <a16:creationId xmlns:a16="http://schemas.microsoft.com/office/drawing/2014/main" id="{0DC31CC6-73AD-4867-8A72-FB545DDB899B}"/>
                </a:ext>
              </a:extLst>
            </p:cNvPr>
            <p:cNvSpPr>
              <a:spLocks noChangeShapeType="1"/>
            </p:cNvSpPr>
            <p:nvPr/>
          </p:nvSpPr>
          <p:spPr bwMode="auto">
            <a:xfrm>
              <a:off x="4780" y="6503"/>
              <a:ext cx="44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2" name="Line 80">
              <a:extLst>
                <a:ext uri="{FF2B5EF4-FFF2-40B4-BE49-F238E27FC236}">
                  <a16:creationId xmlns:a16="http://schemas.microsoft.com/office/drawing/2014/main" id="{74E8704D-A5D5-4968-954A-7982816CEA82}"/>
                </a:ext>
              </a:extLst>
            </p:cNvPr>
            <p:cNvSpPr>
              <a:spLocks noChangeShapeType="1"/>
            </p:cNvSpPr>
            <p:nvPr/>
          </p:nvSpPr>
          <p:spPr bwMode="auto">
            <a:xfrm>
              <a:off x="3460" y="526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3" name="Line 81">
              <a:extLst>
                <a:ext uri="{FF2B5EF4-FFF2-40B4-BE49-F238E27FC236}">
                  <a16:creationId xmlns:a16="http://schemas.microsoft.com/office/drawing/2014/main" id="{BA3242F5-CBEB-4E19-88F8-7F6E57D4FCF8}"/>
                </a:ext>
              </a:extLst>
            </p:cNvPr>
            <p:cNvSpPr>
              <a:spLocks noChangeShapeType="1"/>
            </p:cNvSpPr>
            <p:nvPr/>
          </p:nvSpPr>
          <p:spPr bwMode="auto">
            <a:xfrm>
              <a:off x="8800" y="530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4" name="Line 82">
              <a:extLst>
                <a:ext uri="{FF2B5EF4-FFF2-40B4-BE49-F238E27FC236}">
                  <a16:creationId xmlns:a16="http://schemas.microsoft.com/office/drawing/2014/main" id="{11E22C1D-F974-4002-91BA-7DC630A2DEC0}"/>
                </a:ext>
              </a:extLst>
            </p:cNvPr>
            <p:cNvSpPr>
              <a:spLocks noChangeShapeType="1"/>
            </p:cNvSpPr>
            <p:nvPr/>
          </p:nvSpPr>
          <p:spPr bwMode="auto">
            <a:xfrm>
              <a:off x="3520" y="648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5" name="Line 83">
              <a:extLst>
                <a:ext uri="{FF2B5EF4-FFF2-40B4-BE49-F238E27FC236}">
                  <a16:creationId xmlns:a16="http://schemas.microsoft.com/office/drawing/2014/main" id="{79AA7E7D-8C11-4E96-814D-82185FE14FF1}"/>
                </a:ext>
              </a:extLst>
            </p:cNvPr>
            <p:cNvSpPr>
              <a:spLocks noChangeShapeType="1"/>
            </p:cNvSpPr>
            <p:nvPr/>
          </p:nvSpPr>
          <p:spPr bwMode="auto">
            <a:xfrm>
              <a:off x="1440" y="638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6176" name="Line 84">
              <a:extLst>
                <a:ext uri="{FF2B5EF4-FFF2-40B4-BE49-F238E27FC236}">
                  <a16:creationId xmlns:a16="http://schemas.microsoft.com/office/drawing/2014/main" id="{60C7F633-B16A-43B4-A58B-F62DB8970F06}"/>
                </a:ext>
              </a:extLst>
            </p:cNvPr>
            <p:cNvSpPr>
              <a:spLocks noChangeShapeType="1"/>
            </p:cNvSpPr>
            <p:nvPr/>
          </p:nvSpPr>
          <p:spPr bwMode="auto">
            <a:xfrm>
              <a:off x="5860" y="6463"/>
              <a:ext cx="181" cy="1"/>
            </a:xfrm>
            <a:prstGeom prst="line">
              <a:avLst/>
            </a:prstGeom>
            <a:noFill/>
            <a:ln w="127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en-US"/>
            </a:p>
          </p:txBody>
        </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135D4DD-329C-44D5-9187-E7C0810A4A88}"/>
              </a:ext>
            </a:extLst>
          </p:cNvPr>
          <p:cNvSpPr>
            <a:spLocks noGrp="1" noChangeArrowheads="1"/>
          </p:cNvSpPr>
          <p:nvPr>
            <p:ph type="title"/>
          </p:nvPr>
        </p:nvSpPr>
        <p:spPr/>
        <p:txBody>
          <a:bodyPr/>
          <a:lstStyle/>
          <a:p>
            <a:pPr eaLnBrk="1" hangingPunct="1"/>
            <a:r>
              <a:rPr lang="en-US" altLang="en-US"/>
              <a:t>Exercises</a:t>
            </a:r>
          </a:p>
        </p:txBody>
      </p:sp>
      <p:sp>
        <p:nvSpPr>
          <p:cNvPr id="45059" name="Rectangle 3">
            <a:extLst>
              <a:ext uri="{FF2B5EF4-FFF2-40B4-BE49-F238E27FC236}">
                <a16:creationId xmlns:a16="http://schemas.microsoft.com/office/drawing/2014/main" id="{6BE7C0F6-32A8-4138-9FE6-219AC9D00080}"/>
              </a:ext>
            </a:extLst>
          </p:cNvPr>
          <p:cNvSpPr>
            <a:spLocks noGrp="1" noChangeArrowheads="1"/>
          </p:cNvSpPr>
          <p:nvPr>
            <p:ph type="body" idx="1"/>
          </p:nvPr>
        </p:nvSpPr>
        <p:spPr/>
        <p:txBody>
          <a:bodyPr/>
          <a:lstStyle/>
          <a:p>
            <a:pPr algn="just" eaLnBrk="1" hangingPunct="1">
              <a:buFontTx/>
              <a:buNone/>
            </a:pPr>
            <a:r>
              <a:rPr lang="en-US" altLang="en-US" sz="2400"/>
              <a:t>1.	Create a B-tree of order 5 with the following node values.</a:t>
            </a:r>
          </a:p>
          <a:p>
            <a:pPr algn="just" eaLnBrk="1" hangingPunct="1">
              <a:buFontTx/>
              <a:buNone/>
            </a:pPr>
            <a:r>
              <a:rPr lang="en-US" altLang="en-US" sz="2400"/>
              <a:t>	10, 50, 6, 29, 64, 11, 13, 18, 19, 72, 88, 17, 77, 102, 98</a:t>
            </a:r>
          </a:p>
          <a:p>
            <a:pPr algn="just" eaLnBrk="1" hangingPunct="1">
              <a:buFontTx/>
              <a:buNone/>
            </a:pPr>
            <a:endParaRPr lang="en-US" altLang="en-US" sz="2400"/>
          </a:p>
          <a:p>
            <a:pPr algn="just" eaLnBrk="1" hangingPunct="1">
              <a:buFontTx/>
              <a:buNone/>
            </a:pPr>
            <a:r>
              <a:rPr lang="en-US" altLang="en-US" sz="2400"/>
              <a:t>2.	Create a B-tree of order 3 with the following node values.</a:t>
            </a:r>
          </a:p>
          <a:p>
            <a:pPr lvl="2" algn="just" eaLnBrk="1" hangingPunct="1">
              <a:buFontTx/>
              <a:buNone/>
            </a:pPr>
            <a:r>
              <a:rPr lang="en-US" altLang="en-US"/>
              <a:t>	C, O, R, N, F, L, A, K, E, S</a:t>
            </a:r>
          </a:p>
          <a:p>
            <a:pPr eaLnBrk="1" hangingPunct="1"/>
            <a:endParaRPr lang="en-US"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44605EF-3669-4299-89DA-588A91E29B2A}"/>
              </a:ext>
            </a:extLst>
          </p:cNvPr>
          <p:cNvSpPr>
            <a:spLocks noGrp="1" noChangeArrowheads="1"/>
          </p:cNvSpPr>
          <p:nvPr>
            <p:ph type="title"/>
          </p:nvPr>
        </p:nvSpPr>
        <p:spPr/>
        <p:txBody>
          <a:bodyPr/>
          <a:lstStyle/>
          <a:p>
            <a:pPr eaLnBrk="1" hangingPunct="1">
              <a:defRPr/>
            </a:pPr>
            <a:r>
              <a:rPr lang="en-US">
                <a:solidFill>
                  <a:schemeClr val="bg1">
                    <a:lumMod val="50000"/>
                  </a:schemeClr>
                </a:solidFill>
              </a:rPr>
              <a:t>More Tree traversals</a:t>
            </a:r>
          </a:p>
        </p:txBody>
      </p:sp>
      <p:sp>
        <p:nvSpPr>
          <p:cNvPr id="48131" name="Rectangle 3">
            <a:extLst>
              <a:ext uri="{FF2B5EF4-FFF2-40B4-BE49-F238E27FC236}">
                <a16:creationId xmlns:a16="http://schemas.microsoft.com/office/drawing/2014/main" id="{573DDA13-2317-41E6-BAD1-05F5A907495D}"/>
              </a:ext>
            </a:extLst>
          </p:cNvPr>
          <p:cNvSpPr>
            <a:spLocks noGrp="1" noChangeArrowheads="1"/>
          </p:cNvSpPr>
          <p:nvPr>
            <p:ph type="body" idx="1"/>
          </p:nvPr>
        </p:nvSpPr>
        <p:spPr/>
        <p:txBody>
          <a:bodyPr/>
          <a:lstStyle/>
          <a:p>
            <a:pPr algn="just" eaLnBrk="1" hangingPunct="1"/>
            <a:r>
              <a:rPr lang="en-US" altLang="en-US"/>
              <a:t>There are 2 more methods for searching for nodes within a tree : </a:t>
            </a:r>
            <a:endParaRPr lang="ga-IE" altLang="en-US"/>
          </a:p>
          <a:p>
            <a:pPr lvl="1" algn="just" eaLnBrk="1" hangingPunct="1"/>
            <a:r>
              <a:rPr lang="en-US" altLang="en-US" b="1"/>
              <a:t>depth-first search </a:t>
            </a:r>
            <a:r>
              <a:rPr lang="en-US" altLang="en-US"/>
              <a:t>and </a:t>
            </a:r>
            <a:endParaRPr lang="ga-IE" altLang="en-US"/>
          </a:p>
          <a:p>
            <a:pPr lvl="1" algn="just" eaLnBrk="1" hangingPunct="1"/>
            <a:r>
              <a:rPr lang="en-US" altLang="en-US" b="1"/>
              <a:t>breadth-first search</a:t>
            </a:r>
            <a:r>
              <a:rPr lang="en-US" altLang="en-US"/>
              <a:t>. </a:t>
            </a:r>
          </a:p>
          <a:p>
            <a:pPr algn="just" eaLnBrk="1" hangingPunct="1"/>
            <a:endParaRPr lang="en-US" altLang="en-US"/>
          </a:p>
          <a:p>
            <a:pPr eaLnBrk="1" hangingPunct="1"/>
            <a:endParaRPr lang="en-US"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D0EF376-DEA6-4CE2-A4EC-FD03648865A3}"/>
              </a:ext>
            </a:extLst>
          </p:cNvPr>
          <p:cNvSpPr>
            <a:spLocks noGrp="1" noChangeArrowheads="1"/>
          </p:cNvSpPr>
          <p:nvPr>
            <p:ph type="title"/>
          </p:nvPr>
        </p:nvSpPr>
        <p:spPr/>
        <p:txBody>
          <a:bodyPr/>
          <a:lstStyle/>
          <a:p>
            <a:pPr eaLnBrk="1" hangingPunct="1"/>
            <a:r>
              <a:rPr lang="en-US" altLang="en-US" b="1"/>
              <a:t>Depth-first search</a:t>
            </a:r>
          </a:p>
        </p:txBody>
      </p:sp>
      <p:sp>
        <p:nvSpPr>
          <p:cNvPr id="50179" name="Rectangle 3">
            <a:extLst>
              <a:ext uri="{FF2B5EF4-FFF2-40B4-BE49-F238E27FC236}">
                <a16:creationId xmlns:a16="http://schemas.microsoft.com/office/drawing/2014/main" id="{2083977F-DB60-46BD-AA28-18CD11B1E273}"/>
              </a:ext>
            </a:extLst>
          </p:cNvPr>
          <p:cNvSpPr>
            <a:spLocks noGrp="1" noChangeArrowheads="1"/>
          </p:cNvSpPr>
          <p:nvPr>
            <p:ph type="body" idx="1"/>
          </p:nvPr>
        </p:nvSpPr>
        <p:spPr/>
        <p:txBody>
          <a:bodyPr/>
          <a:lstStyle/>
          <a:p>
            <a:pPr algn="just" eaLnBrk="1" hangingPunct="1"/>
            <a:r>
              <a:rPr lang="en-US" altLang="en-US" sz="2400" b="1"/>
              <a:t>Depth-first search for trees</a:t>
            </a:r>
            <a:r>
              <a:rPr lang="en-US" altLang="en-US" sz="2400"/>
              <a:t> : Start at the root, visit it. Select one of it's children and visit it and all it's children, and all their children etc... When there are no more children backtrack and visit any other nodes in this way until all nodes have been visited.</a:t>
            </a:r>
          </a:p>
          <a:p>
            <a:pPr eaLnBrk="1" hangingPunct="1"/>
            <a:endParaRPr lang="en-US" altLang="en-US"/>
          </a:p>
        </p:txBody>
      </p:sp>
      <p:pic>
        <p:nvPicPr>
          <p:cNvPr id="50180" name="Picture 3">
            <a:extLst>
              <a:ext uri="{FF2B5EF4-FFF2-40B4-BE49-F238E27FC236}">
                <a16:creationId xmlns:a16="http://schemas.microsoft.com/office/drawing/2014/main" id="{A5DFEE8B-BCCA-4228-BC51-8DDDFFD366A7}"/>
              </a:ext>
            </a:extLst>
          </p:cNvPr>
          <p:cNvPicPr>
            <a:picLocks noChangeAspect="1"/>
          </p:cNvPicPr>
          <p:nvPr/>
        </p:nvPicPr>
        <p:blipFill>
          <a:blip r:embed="rId4">
            <a:extLst>
              <a:ext uri="{28A0092B-C50C-407E-A947-70E740481C1C}">
                <a14:useLocalDpi xmlns:a14="http://schemas.microsoft.com/office/drawing/2010/main" val="0"/>
              </a:ext>
            </a:extLst>
          </a:blip>
          <a:srcRect r="51105"/>
          <a:stretch>
            <a:fillRect/>
          </a:stretch>
        </p:blipFill>
        <p:spPr bwMode="auto">
          <a:xfrm>
            <a:off x="1309688" y="3933825"/>
            <a:ext cx="319087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D15B3C3-757F-4DB5-9D98-7E7CC89267A2}"/>
              </a:ext>
            </a:extLst>
          </p:cNvPr>
          <p:cNvSpPr>
            <a:spLocks noGrp="1" noChangeArrowheads="1"/>
          </p:cNvSpPr>
          <p:nvPr>
            <p:ph type="title"/>
          </p:nvPr>
        </p:nvSpPr>
        <p:spPr/>
        <p:txBody>
          <a:bodyPr/>
          <a:lstStyle/>
          <a:p>
            <a:pPr eaLnBrk="1" hangingPunct="1"/>
            <a:r>
              <a:rPr lang="en-US" altLang="en-US" b="1"/>
              <a:t>Breadth-first search</a:t>
            </a:r>
          </a:p>
        </p:txBody>
      </p:sp>
      <p:sp>
        <p:nvSpPr>
          <p:cNvPr id="52227" name="Rectangle 3">
            <a:extLst>
              <a:ext uri="{FF2B5EF4-FFF2-40B4-BE49-F238E27FC236}">
                <a16:creationId xmlns:a16="http://schemas.microsoft.com/office/drawing/2014/main" id="{1670C8C6-8F61-477A-AB7F-6EAD13DEFFAA}"/>
              </a:ext>
            </a:extLst>
          </p:cNvPr>
          <p:cNvSpPr>
            <a:spLocks noGrp="1" noChangeArrowheads="1"/>
          </p:cNvSpPr>
          <p:nvPr>
            <p:ph type="body" idx="1"/>
          </p:nvPr>
        </p:nvSpPr>
        <p:spPr/>
        <p:txBody>
          <a:bodyPr/>
          <a:lstStyle/>
          <a:p>
            <a:pPr algn="just" eaLnBrk="1" hangingPunct="1"/>
            <a:r>
              <a:rPr lang="en-US" altLang="en-US" sz="2400" b="1"/>
              <a:t>Breadth-first search</a:t>
            </a:r>
            <a:r>
              <a:rPr lang="en-US" altLang="en-US" sz="2400"/>
              <a:t> : Start at the root, visit it. Then visit all it's children from left to right etc.. , drop a level and visit all nodes in this way until no more nodes to visit.</a:t>
            </a:r>
          </a:p>
          <a:p>
            <a:pPr algn="just" eaLnBrk="1" hangingPunct="1"/>
            <a:r>
              <a:rPr lang="en-US" altLang="en-US" sz="2400"/>
              <a:t>Algorithms (Year 2)</a:t>
            </a:r>
          </a:p>
        </p:txBody>
      </p:sp>
      <p:pic>
        <p:nvPicPr>
          <p:cNvPr id="52228" name="Picture 3">
            <a:extLst>
              <a:ext uri="{FF2B5EF4-FFF2-40B4-BE49-F238E27FC236}">
                <a16:creationId xmlns:a16="http://schemas.microsoft.com/office/drawing/2014/main" id="{2BF84F51-2AA9-4B9B-803E-F4C9892573C7}"/>
              </a:ext>
            </a:extLst>
          </p:cNvPr>
          <p:cNvPicPr>
            <a:picLocks noChangeAspect="1"/>
          </p:cNvPicPr>
          <p:nvPr/>
        </p:nvPicPr>
        <p:blipFill>
          <a:blip r:embed="rId4">
            <a:extLst>
              <a:ext uri="{28A0092B-C50C-407E-A947-70E740481C1C}">
                <a14:useLocalDpi xmlns:a14="http://schemas.microsoft.com/office/drawing/2010/main" val="0"/>
              </a:ext>
            </a:extLst>
          </a:blip>
          <a:srcRect l="47794"/>
          <a:stretch>
            <a:fillRect/>
          </a:stretch>
        </p:blipFill>
        <p:spPr bwMode="auto">
          <a:xfrm>
            <a:off x="2124075" y="3789363"/>
            <a:ext cx="34067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95BA8DE-C325-4757-A5E8-8089CAC8E18D}"/>
              </a:ext>
            </a:extLst>
          </p:cNvPr>
          <p:cNvSpPr>
            <a:spLocks noGrp="1" noChangeArrowheads="1"/>
          </p:cNvSpPr>
          <p:nvPr>
            <p:ph type="title"/>
          </p:nvPr>
        </p:nvSpPr>
        <p:spPr/>
        <p:txBody>
          <a:bodyPr/>
          <a:lstStyle/>
          <a:p>
            <a:pPr eaLnBrk="1" hangingPunct="1"/>
            <a:r>
              <a:rPr lang="en-GB" altLang="en-US" b="1">
                <a:solidFill>
                  <a:schemeClr val="accent2"/>
                </a:solidFill>
              </a:rPr>
              <a:t>Depth-First Search</a:t>
            </a:r>
            <a:endParaRPr lang="en-US" altLang="en-US" b="1">
              <a:solidFill>
                <a:schemeClr val="accent2"/>
              </a:solidFill>
            </a:endParaRPr>
          </a:p>
        </p:txBody>
      </p:sp>
      <p:sp>
        <p:nvSpPr>
          <p:cNvPr id="54276" name="Rectangle 3">
            <a:extLst>
              <a:ext uri="{FF2B5EF4-FFF2-40B4-BE49-F238E27FC236}">
                <a16:creationId xmlns:a16="http://schemas.microsoft.com/office/drawing/2014/main" id="{9BBD1097-B8E5-4F59-9CC6-8F7AE300F12A}"/>
              </a:ext>
            </a:extLst>
          </p:cNvPr>
          <p:cNvSpPr>
            <a:spLocks noGrp="1" noChangeArrowheads="1"/>
          </p:cNvSpPr>
          <p:nvPr>
            <p:ph type="body" idx="1"/>
          </p:nvPr>
        </p:nvSpPr>
        <p:spPr>
          <a:xfrm>
            <a:off x="179388" y="1557338"/>
            <a:ext cx="8278812" cy="4572000"/>
          </a:xfrm>
        </p:spPr>
        <p:txBody>
          <a:bodyPr/>
          <a:lstStyle/>
          <a:p>
            <a:pPr eaLnBrk="1" hangingPunct="1">
              <a:buFontTx/>
              <a:buNone/>
              <a:defRPr/>
            </a:pPr>
            <a:r>
              <a:rPr lang="en-GB" altLang="en-US" sz="2000"/>
              <a:t>(* Given a general tree and array Visited initially set to false. This algorithm visits all nodes in tree in DFS order*)</a:t>
            </a:r>
          </a:p>
          <a:p>
            <a:pPr eaLnBrk="1" hangingPunct="1">
              <a:buFontTx/>
              <a:buNone/>
              <a:defRPr/>
            </a:pPr>
            <a:endParaRPr lang="en-GB" altLang="en-US" sz="2000"/>
          </a:p>
          <a:p>
            <a:pPr algn="just" eaLnBrk="1" hangingPunct="1">
              <a:buFontTx/>
              <a:buNone/>
              <a:defRPr/>
            </a:pPr>
            <a:r>
              <a:rPr lang="en-GB" altLang="en-US" sz="2000"/>
              <a:t>1.	Form a one-element </a:t>
            </a:r>
            <a:r>
              <a:rPr lang="en-GB" altLang="en-US" sz="2000" b="1"/>
              <a:t>stack</a:t>
            </a:r>
            <a:r>
              <a:rPr lang="en-GB" altLang="en-US" sz="2000"/>
              <a:t> consisting of the root node.</a:t>
            </a:r>
          </a:p>
          <a:p>
            <a:pPr algn="just" eaLnBrk="1" hangingPunct="1">
              <a:buFontTx/>
              <a:buNone/>
              <a:defRPr/>
            </a:pPr>
            <a:r>
              <a:rPr lang="en-GB" altLang="en-US" sz="2000"/>
              <a:t>2.	UNTIL the stack is empty or all nodes Visited</a:t>
            </a:r>
          </a:p>
          <a:p>
            <a:pPr algn="just" eaLnBrk="1" hangingPunct="1">
              <a:buFontTx/>
              <a:buNone/>
              <a:defRPr/>
            </a:pPr>
            <a:r>
              <a:rPr lang="en-GB" altLang="en-US" sz="2000">
                <a:cs typeface="Times New Roman" panose="02020603050405020304" pitchFamily="18" charset="0"/>
              </a:rPr>
              <a:t>	2.1	</a:t>
            </a:r>
            <a:r>
              <a:rPr lang="en-GB" altLang="en-US" sz="2000"/>
              <a:t>Pop the stack; Visited[popped node] = True</a:t>
            </a:r>
          </a:p>
          <a:p>
            <a:pPr eaLnBrk="1" hangingPunct="1">
              <a:buFontTx/>
              <a:buNone/>
              <a:defRPr/>
            </a:pPr>
            <a:r>
              <a:rPr lang="en-GB" altLang="en-US" sz="2000">
                <a:cs typeface="Times New Roman" panose="02020603050405020304" pitchFamily="18" charset="0"/>
              </a:rPr>
              <a:t>	</a:t>
            </a:r>
            <a:r>
              <a:rPr lang="en-GB" altLang="en-US" sz="2000"/>
              <a:t>2.2	Push children of popped node into the stack</a:t>
            </a:r>
          </a:p>
          <a:p>
            <a:pPr eaLnBrk="1" hangingPunct="1">
              <a:buFontTx/>
              <a:buNone/>
              <a:defRPr/>
            </a:pPr>
            <a:endParaRPr lang="en-GB" altLang="en-US" sz="2000"/>
          </a:p>
          <a:p>
            <a:pPr marL="457200" indent="-457200" eaLnBrk="1" hangingPunct="1">
              <a:buFontTx/>
              <a:buAutoNum type="arabicPeriod" startAt="3"/>
              <a:defRPr/>
            </a:pPr>
            <a:r>
              <a:rPr lang="en-GB" altLang="en-US" sz="2000"/>
              <a:t>If all nodes not Visited then output: Disconnected Tree</a:t>
            </a:r>
          </a:p>
        </p:txBody>
      </p:sp>
      <p:pic>
        <p:nvPicPr>
          <p:cNvPr id="2" name="Picture 3">
            <a:extLst>
              <a:ext uri="{FF2B5EF4-FFF2-40B4-BE49-F238E27FC236}">
                <a16:creationId xmlns:a16="http://schemas.microsoft.com/office/drawing/2014/main" id="{1D3BCA44-3456-4DDB-A1FB-5685D99D67AE}"/>
              </a:ext>
            </a:extLst>
          </p:cNvPr>
          <p:cNvPicPr>
            <a:picLocks noChangeAspect="1"/>
          </p:cNvPicPr>
          <p:nvPr/>
        </p:nvPicPr>
        <p:blipFill>
          <a:blip r:embed="rId4">
            <a:extLst>
              <a:ext uri="{28A0092B-C50C-407E-A947-70E740481C1C}">
                <a14:useLocalDpi xmlns:a14="http://schemas.microsoft.com/office/drawing/2010/main" val="0"/>
              </a:ext>
            </a:extLst>
          </a:blip>
          <a:srcRect r="51105"/>
          <a:stretch>
            <a:fillRect/>
          </a:stretch>
        </p:blipFill>
        <p:spPr bwMode="auto">
          <a:xfrm>
            <a:off x="6732588" y="4724400"/>
            <a:ext cx="22320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A27F3E2-01BB-4D24-A4FC-621C46A6155A}"/>
              </a:ext>
            </a:extLst>
          </p:cNvPr>
          <p:cNvSpPr>
            <a:spLocks noGrp="1" noChangeArrowheads="1"/>
          </p:cNvSpPr>
          <p:nvPr>
            <p:ph type="title"/>
          </p:nvPr>
        </p:nvSpPr>
        <p:spPr>
          <a:xfrm>
            <a:off x="539750" y="549275"/>
            <a:ext cx="7772400" cy="1143000"/>
          </a:xfrm>
        </p:spPr>
        <p:txBody>
          <a:bodyPr/>
          <a:lstStyle/>
          <a:p>
            <a:pPr eaLnBrk="1" hangingPunct="1"/>
            <a:r>
              <a:rPr lang="en-GB" altLang="en-US" b="1">
                <a:solidFill>
                  <a:schemeClr val="accent2"/>
                </a:solidFill>
              </a:rPr>
              <a:t>Depth-First Search (Recursive)</a:t>
            </a:r>
            <a:endParaRPr lang="en-US" altLang="en-US" b="1">
              <a:solidFill>
                <a:schemeClr val="accent2"/>
              </a:solidFill>
            </a:endParaRPr>
          </a:p>
        </p:txBody>
      </p:sp>
      <p:sp>
        <p:nvSpPr>
          <p:cNvPr id="56323" name="Rectangle 3">
            <a:extLst>
              <a:ext uri="{FF2B5EF4-FFF2-40B4-BE49-F238E27FC236}">
                <a16:creationId xmlns:a16="http://schemas.microsoft.com/office/drawing/2014/main" id="{C6BDBF16-2D5B-4760-8A4C-5C3AE113502A}"/>
              </a:ext>
            </a:extLst>
          </p:cNvPr>
          <p:cNvSpPr>
            <a:spLocks noGrp="1" noChangeArrowheads="1"/>
          </p:cNvSpPr>
          <p:nvPr>
            <p:ph type="body" idx="1"/>
          </p:nvPr>
        </p:nvSpPr>
        <p:spPr>
          <a:xfrm>
            <a:off x="179388" y="1557338"/>
            <a:ext cx="8278812" cy="4572000"/>
          </a:xfrm>
        </p:spPr>
        <p:txBody>
          <a:bodyPr/>
          <a:lstStyle/>
          <a:p>
            <a:pPr eaLnBrk="1" hangingPunct="1">
              <a:buFontTx/>
              <a:buNone/>
            </a:pPr>
            <a:r>
              <a:rPr lang="en-GB" altLang="en-US" sz="2000"/>
              <a:t>(* Given a general tree and array Visited initially set to false. This algorithm visits all nodes in tree in DFS order*)</a:t>
            </a:r>
          </a:p>
          <a:p>
            <a:pPr eaLnBrk="1" hangingPunct="1">
              <a:buFontTx/>
              <a:buNone/>
            </a:pPr>
            <a:endParaRPr lang="en-GB" altLang="en-US" sz="2000"/>
          </a:p>
          <a:p>
            <a:pPr eaLnBrk="1" hangingPunct="1">
              <a:buFontTx/>
              <a:buNone/>
            </a:pPr>
            <a:r>
              <a:rPr lang="en-US" altLang="en-US" sz="2000"/>
              <a:t>Initial call: DFS-recursive(root)</a:t>
            </a:r>
          </a:p>
          <a:p>
            <a:pPr eaLnBrk="1" hangingPunct="1">
              <a:buFontTx/>
              <a:buNone/>
            </a:pPr>
            <a:endParaRPr lang="en-US" altLang="en-US" sz="2000"/>
          </a:p>
          <a:p>
            <a:pPr eaLnBrk="1" hangingPunct="1">
              <a:buFontTx/>
              <a:buNone/>
            </a:pPr>
            <a:r>
              <a:rPr lang="en-US" altLang="en-US" sz="2000"/>
              <a:t>DFS-recursive(r) {</a:t>
            </a:r>
          </a:p>
          <a:p>
            <a:pPr eaLnBrk="1" hangingPunct="1">
              <a:buFontTx/>
              <a:buNone/>
            </a:pPr>
            <a:r>
              <a:rPr lang="en-US" altLang="en-US" sz="2000"/>
              <a:t>		visited[r] = True</a:t>
            </a:r>
          </a:p>
          <a:p>
            <a:pPr eaLnBrk="1" hangingPunct="1">
              <a:buFontTx/>
              <a:buNone/>
            </a:pPr>
            <a:r>
              <a:rPr lang="en-US" altLang="en-US" sz="2000"/>
              <a:t>        	for all children c of node r {	</a:t>
            </a:r>
          </a:p>
          <a:p>
            <a:pPr eaLnBrk="1" hangingPunct="1">
              <a:buFontTx/>
              <a:buNone/>
            </a:pPr>
            <a:r>
              <a:rPr lang="en-US" altLang="en-US" sz="2000"/>
              <a:t>		      if  ! visited[c]</a:t>
            </a:r>
          </a:p>
          <a:p>
            <a:pPr eaLnBrk="1" hangingPunct="1">
              <a:buFontTx/>
              <a:buNone/>
            </a:pPr>
            <a:r>
              <a:rPr lang="en-US" altLang="en-US" sz="2000"/>
              <a:t>                	DFS-recursive(c);</a:t>
            </a:r>
          </a:p>
          <a:p>
            <a:pPr eaLnBrk="1" hangingPunct="1">
              <a:buFontTx/>
              <a:buNone/>
            </a:pPr>
            <a:r>
              <a:rPr lang="en-US" altLang="en-US" sz="2000"/>
              <a:t>		}</a:t>
            </a:r>
          </a:p>
          <a:p>
            <a:pPr eaLnBrk="1" hangingPunct="1">
              <a:buFontTx/>
              <a:buNone/>
            </a:pPr>
            <a:r>
              <a:rPr lang="en-US" altLang="en-US" sz="2000"/>
              <a:t>}</a:t>
            </a:r>
            <a:endParaRPr lang="en-GB" altLang="en-US" sz="2000"/>
          </a:p>
        </p:txBody>
      </p:sp>
      <p:pic>
        <p:nvPicPr>
          <p:cNvPr id="56324" name="Picture 3">
            <a:extLst>
              <a:ext uri="{FF2B5EF4-FFF2-40B4-BE49-F238E27FC236}">
                <a16:creationId xmlns:a16="http://schemas.microsoft.com/office/drawing/2014/main" id="{4B020597-4327-40F8-A6DF-CCEF49327D17}"/>
              </a:ext>
            </a:extLst>
          </p:cNvPr>
          <p:cNvPicPr>
            <a:picLocks noChangeAspect="1"/>
          </p:cNvPicPr>
          <p:nvPr/>
        </p:nvPicPr>
        <p:blipFill>
          <a:blip r:embed="rId4">
            <a:extLst>
              <a:ext uri="{28A0092B-C50C-407E-A947-70E740481C1C}">
                <a14:useLocalDpi xmlns:a14="http://schemas.microsoft.com/office/drawing/2010/main" val="0"/>
              </a:ext>
            </a:extLst>
          </a:blip>
          <a:srcRect r="51105"/>
          <a:stretch>
            <a:fillRect/>
          </a:stretch>
        </p:blipFill>
        <p:spPr bwMode="auto">
          <a:xfrm>
            <a:off x="6732588" y="4724400"/>
            <a:ext cx="22320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35C29C5-4896-442E-8D60-860C4714A3E6}"/>
              </a:ext>
            </a:extLst>
          </p:cNvPr>
          <p:cNvSpPr>
            <a:spLocks noGrp="1" noChangeArrowheads="1"/>
          </p:cNvSpPr>
          <p:nvPr>
            <p:ph type="title"/>
          </p:nvPr>
        </p:nvSpPr>
        <p:spPr>
          <a:xfrm>
            <a:off x="685800" y="609600"/>
            <a:ext cx="7772400" cy="838200"/>
          </a:xfrm>
        </p:spPr>
        <p:txBody>
          <a:bodyPr/>
          <a:lstStyle/>
          <a:p>
            <a:pPr eaLnBrk="1" hangingPunct="1"/>
            <a:r>
              <a:rPr lang="en-GB" altLang="en-US" b="1">
                <a:solidFill>
                  <a:schemeClr val="accent2"/>
                </a:solidFill>
              </a:rPr>
              <a:t>Breadth-First Search</a:t>
            </a:r>
            <a:endParaRPr lang="en-US" altLang="en-US" b="1">
              <a:solidFill>
                <a:schemeClr val="accent2"/>
              </a:solidFill>
            </a:endParaRPr>
          </a:p>
        </p:txBody>
      </p:sp>
      <p:sp>
        <p:nvSpPr>
          <p:cNvPr id="7" name="Rectangle 3">
            <a:extLst>
              <a:ext uri="{FF2B5EF4-FFF2-40B4-BE49-F238E27FC236}">
                <a16:creationId xmlns:a16="http://schemas.microsoft.com/office/drawing/2014/main" id="{15A5C6D8-B4C8-4184-93D8-04F1D0F9C973}"/>
              </a:ext>
            </a:extLst>
          </p:cNvPr>
          <p:cNvSpPr txBox="1">
            <a:spLocks noChangeArrowheads="1"/>
          </p:cNvSpPr>
          <p:nvPr/>
        </p:nvSpPr>
        <p:spPr bwMode="auto">
          <a:xfrm>
            <a:off x="179388" y="1700213"/>
            <a:ext cx="827881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Tx/>
              <a:buNone/>
              <a:defRPr/>
            </a:pPr>
            <a:r>
              <a:rPr lang="en-GB" altLang="en-US" sz="2000" kern="0"/>
              <a:t>(* Given a general tree and array Visited initially set to false. This algorithm visits all nodes in tree in BFS order*)</a:t>
            </a:r>
          </a:p>
          <a:p>
            <a:pPr eaLnBrk="1" hangingPunct="1">
              <a:buFontTx/>
              <a:buNone/>
              <a:defRPr/>
            </a:pPr>
            <a:endParaRPr lang="en-GB" altLang="en-US" sz="2000" kern="0"/>
          </a:p>
          <a:p>
            <a:pPr algn="just" eaLnBrk="1" hangingPunct="1">
              <a:buFontTx/>
              <a:buNone/>
              <a:defRPr/>
            </a:pPr>
            <a:r>
              <a:rPr lang="en-GB" altLang="en-US" sz="2000" kern="0"/>
              <a:t>1.	Form a one-element </a:t>
            </a:r>
            <a:r>
              <a:rPr lang="en-GB" altLang="en-US" sz="2000" b="1" kern="0"/>
              <a:t>queue</a:t>
            </a:r>
            <a:r>
              <a:rPr lang="en-GB" altLang="en-US" sz="2000" kern="0"/>
              <a:t> consisting of the root node.</a:t>
            </a:r>
          </a:p>
          <a:p>
            <a:pPr algn="just" eaLnBrk="1" hangingPunct="1">
              <a:buFontTx/>
              <a:buNone/>
              <a:defRPr/>
            </a:pPr>
            <a:r>
              <a:rPr lang="en-GB" altLang="en-US" sz="2000" kern="0"/>
              <a:t>2.	UNTIL the queue is empty or all nodes Visited</a:t>
            </a:r>
          </a:p>
          <a:p>
            <a:pPr algn="just" eaLnBrk="1" hangingPunct="1">
              <a:buFontTx/>
              <a:buNone/>
              <a:defRPr/>
            </a:pPr>
            <a:r>
              <a:rPr lang="en-GB" altLang="en-US" sz="2000" kern="0">
                <a:cs typeface="Times New Roman" panose="02020603050405020304" pitchFamily="18" charset="0"/>
              </a:rPr>
              <a:t>	2.1	</a:t>
            </a:r>
            <a:r>
              <a:rPr lang="en-GB" altLang="en-US" sz="2000" kern="0" err="1"/>
              <a:t>Dequeue</a:t>
            </a:r>
            <a:r>
              <a:rPr lang="en-GB" altLang="en-US" sz="2000" kern="0"/>
              <a:t> the queue; Visited[</a:t>
            </a:r>
            <a:r>
              <a:rPr lang="en-GB" altLang="en-US" sz="2000" kern="0" err="1"/>
              <a:t>dequeued</a:t>
            </a:r>
            <a:r>
              <a:rPr lang="en-GB" altLang="en-US" sz="2000" kern="0"/>
              <a:t> node] = True</a:t>
            </a:r>
          </a:p>
          <a:p>
            <a:pPr eaLnBrk="1" hangingPunct="1">
              <a:buFontTx/>
              <a:buNone/>
              <a:defRPr/>
            </a:pPr>
            <a:r>
              <a:rPr lang="en-GB" altLang="en-US" sz="2000" kern="0">
                <a:cs typeface="Times New Roman" panose="02020603050405020304" pitchFamily="18" charset="0"/>
              </a:rPr>
              <a:t>	</a:t>
            </a:r>
            <a:r>
              <a:rPr lang="en-GB" altLang="en-US" sz="2000" kern="0"/>
              <a:t>2.2	</a:t>
            </a:r>
            <a:r>
              <a:rPr lang="en-GB" altLang="en-US" sz="2000" kern="0" err="1"/>
              <a:t>Enqueue</a:t>
            </a:r>
            <a:r>
              <a:rPr lang="en-GB" altLang="en-US" sz="2000" kern="0"/>
              <a:t> children of </a:t>
            </a:r>
            <a:r>
              <a:rPr lang="en-GB" altLang="en-US" sz="2000" kern="0" err="1"/>
              <a:t>dequeued</a:t>
            </a:r>
            <a:r>
              <a:rPr lang="en-GB" altLang="en-US" sz="2000" kern="0"/>
              <a:t> node into the queue</a:t>
            </a:r>
          </a:p>
          <a:p>
            <a:pPr eaLnBrk="1" hangingPunct="1">
              <a:buFontTx/>
              <a:buNone/>
              <a:defRPr/>
            </a:pPr>
            <a:endParaRPr lang="en-GB" altLang="en-US" sz="2000" kern="0"/>
          </a:p>
          <a:p>
            <a:pPr marL="457200" indent="-457200" eaLnBrk="1" hangingPunct="1">
              <a:buFontTx/>
              <a:buAutoNum type="arabicPeriod" startAt="3"/>
              <a:defRPr/>
            </a:pPr>
            <a:r>
              <a:rPr lang="en-GB" altLang="en-US" sz="2000" kern="0"/>
              <a:t>If all nodes not Visited then output: Disconnected Tree</a:t>
            </a:r>
          </a:p>
        </p:txBody>
      </p:sp>
      <p:pic>
        <p:nvPicPr>
          <p:cNvPr id="58372" name="Picture 3">
            <a:extLst>
              <a:ext uri="{FF2B5EF4-FFF2-40B4-BE49-F238E27FC236}">
                <a16:creationId xmlns:a16="http://schemas.microsoft.com/office/drawing/2014/main" id="{9C90133A-1605-4436-845A-773C2B9C6DE0}"/>
              </a:ext>
            </a:extLst>
          </p:cNvPr>
          <p:cNvPicPr>
            <a:picLocks noChangeAspect="1"/>
          </p:cNvPicPr>
          <p:nvPr/>
        </p:nvPicPr>
        <p:blipFill>
          <a:blip r:embed="rId4">
            <a:extLst>
              <a:ext uri="{28A0092B-C50C-407E-A947-70E740481C1C}">
                <a14:useLocalDpi xmlns:a14="http://schemas.microsoft.com/office/drawing/2010/main" val="0"/>
              </a:ext>
            </a:extLst>
          </a:blip>
          <a:srcRect l="47794"/>
          <a:stretch>
            <a:fillRect/>
          </a:stretch>
        </p:blipFill>
        <p:spPr bwMode="auto">
          <a:xfrm>
            <a:off x="6659563" y="4797425"/>
            <a:ext cx="22447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13F594BE-F60C-4319-93AD-08E3CABD8D42}"/>
              </a:ext>
            </a:extLst>
          </p:cNvPr>
          <p:cNvSpPr>
            <a:spLocks noGrp="1"/>
          </p:cNvSpPr>
          <p:nvPr>
            <p:ph type="title"/>
          </p:nvPr>
        </p:nvSpPr>
        <p:spPr>
          <a:xfrm>
            <a:off x="3297238" y="333375"/>
            <a:ext cx="5183187" cy="1143000"/>
          </a:xfrm>
        </p:spPr>
        <p:txBody>
          <a:bodyPr/>
          <a:lstStyle/>
          <a:p>
            <a:r>
              <a:rPr lang="en-IE" altLang="en-US" b="1"/>
              <a:t>Solving Word Games</a:t>
            </a:r>
          </a:p>
        </p:txBody>
      </p:sp>
      <p:pic>
        <p:nvPicPr>
          <p:cNvPr id="60419" name="Picture 4">
            <a:extLst>
              <a:ext uri="{FF2B5EF4-FFF2-40B4-BE49-F238E27FC236}">
                <a16:creationId xmlns:a16="http://schemas.microsoft.com/office/drawing/2014/main" id="{FB652C06-67B5-4CE1-9DC7-926FB40B935F}"/>
              </a:ext>
            </a:extLst>
          </p:cNvPr>
          <p:cNvPicPr>
            <a:picLocks noChangeAspect="1"/>
          </p:cNvPicPr>
          <p:nvPr/>
        </p:nvPicPr>
        <p:blipFill>
          <a:blip r:embed="rId2">
            <a:extLst>
              <a:ext uri="{28A0092B-C50C-407E-A947-70E740481C1C}">
                <a14:useLocalDpi xmlns:a14="http://schemas.microsoft.com/office/drawing/2010/main" val="0"/>
              </a:ext>
            </a:extLst>
          </a:blip>
          <a:srcRect l="14301" t="19762" r="45799" b="22279"/>
          <a:stretch>
            <a:fillRect/>
          </a:stretch>
        </p:blipFill>
        <p:spPr bwMode="auto">
          <a:xfrm>
            <a:off x="179388" y="333375"/>
            <a:ext cx="295275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a:extLst>
              <a:ext uri="{FF2B5EF4-FFF2-40B4-BE49-F238E27FC236}">
                <a16:creationId xmlns:a16="http://schemas.microsoft.com/office/drawing/2014/main" id="{139D515A-E058-4F92-81A6-87874813C98E}"/>
              </a:ext>
            </a:extLst>
          </p:cNvPr>
          <p:cNvPicPr>
            <a:picLocks noChangeAspect="1"/>
          </p:cNvPicPr>
          <p:nvPr/>
        </p:nvPicPr>
        <p:blipFill>
          <a:blip r:embed="rId3">
            <a:extLst>
              <a:ext uri="{28A0092B-C50C-407E-A947-70E740481C1C}">
                <a14:useLocalDpi xmlns:a14="http://schemas.microsoft.com/office/drawing/2010/main" val="0"/>
              </a:ext>
            </a:extLst>
          </a:blip>
          <a:srcRect l="12076" t="26424" r="53799" b="18977"/>
          <a:stretch>
            <a:fillRect/>
          </a:stretch>
        </p:blipFill>
        <p:spPr bwMode="auto">
          <a:xfrm>
            <a:off x="5888038" y="1673225"/>
            <a:ext cx="3057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8">
            <a:extLst>
              <a:ext uri="{FF2B5EF4-FFF2-40B4-BE49-F238E27FC236}">
                <a16:creationId xmlns:a16="http://schemas.microsoft.com/office/drawing/2014/main" id="{B1BD681F-001E-4873-8566-DE7C37E5C772}"/>
              </a:ext>
            </a:extLst>
          </p:cNvPr>
          <p:cNvPicPr>
            <a:picLocks noChangeAspect="1"/>
          </p:cNvPicPr>
          <p:nvPr/>
        </p:nvPicPr>
        <p:blipFill>
          <a:blip r:embed="rId4">
            <a:extLst>
              <a:ext uri="{28A0092B-C50C-407E-A947-70E740481C1C}">
                <a14:useLocalDpi xmlns:a14="http://schemas.microsoft.com/office/drawing/2010/main" val="0"/>
              </a:ext>
            </a:extLst>
          </a:blip>
          <a:srcRect l="12074" t="37801" r="31226" b="9280"/>
          <a:stretch>
            <a:fillRect/>
          </a:stretch>
        </p:blipFill>
        <p:spPr bwMode="auto">
          <a:xfrm>
            <a:off x="179388" y="3429000"/>
            <a:ext cx="543083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with low confidence">
            <a:extLst>
              <a:ext uri="{FF2B5EF4-FFF2-40B4-BE49-F238E27FC236}">
                <a16:creationId xmlns:a16="http://schemas.microsoft.com/office/drawing/2014/main" id="{5451C195-2DB8-22F8-80A4-23DFE6CE7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16" y="2023352"/>
            <a:ext cx="4931924" cy="4834648"/>
          </a:xfrm>
          <a:prstGeom prst="rect">
            <a:avLst/>
          </a:prstGeom>
        </p:spPr>
      </p:pic>
      <p:pic>
        <p:nvPicPr>
          <p:cNvPr id="4" name="Picture 3">
            <a:extLst>
              <a:ext uri="{FF2B5EF4-FFF2-40B4-BE49-F238E27FC236}">
                <a16:creationId xmlns:a16="http://schemas.microsoft.com/office/drawing/2014/main" id="{2EA6EB84-4F2E-E182-2DF1-331AA57199E3}"/>
              </a:ext>
            </a:extLst>
          </p:cNvPr>
          <p:cNvPicPr>
            <a:picLocks noChangeAspect="1"/>
          </p:cNvPicPr>
          <p:nvPr/>
        </p:nvPicPr>
        <p:blipFill rotWithShape="1">
          <a:blip r:embed="rId3"/>
          <a:srcRect l="11421"/>
          <a:stretch/>
        </p:blipFill>
        <p:spPr>
          <a:xfrm>
            <a:off x="5535040" y="2315182"/>
            <a:ext cx="2852717" cy="4250987"/>
          </a:xfrm>
          <a:prstGeom prst="rect">
            <a:avLst/>
          </a:prstGeom>
        </p:spPr>
      </p:pic>
      <p:sp>
        <p:nvSpPr>
          <p:cNvPr id="61442" name="Title 1">
            <a:extLst>
              <a:ext uri="{FF2B5EF4-FFF2-40B4-BE49-F238E27FC236}">
                <a16:creationId xmlns:a16="http://schemas.microsoft.com/office/drawing/2014/main" id="{93DF4C1F-0653-44F8-B884-DB6EA96984BC}"/>
              </a:ext>
            </a:extLst>
          </p:cNvPr>
          <p:cNvSpPr>
            <a:spLocks noGrp="1"/>
          </p:cNvSpPr>
          <p:nvPr>
            <p:ph type="title"/>
          </p:nvPr>
        </p:nvSpPr>
        <p:spPr>
          <a:xfrm>
            <a:off x="1619672" y="789233"/>
            <a:ext cx="5229298" cy="667511"/>
          </a:xfrm>
        </p:spPr>
        <p:txBody>
          <a:bodyPr/>
          <a:lstStyle/>
          <a:p>
            <a:r>
              <a:rPr lang="en-IE" altLang="en-US"/>
              <a:t>Tries  Reference</a:t>
            </a:r>
          </a:p>
        </p:txBody>
      </p:sp>
      <p:sp>
        <p:nvSpPr>
          <p:cNvPr id="61443" name="Content Placeholder 2">
            <a:extLst>
              <a:ext uri="{FF2B5EF4-FFF2-40B4-BE49-F238E27FC236}">
                <a16:creationId xmlns:a16="http://schemas.microsoft.com/office/drawing/2014/main" id="{9B4C8C2F-5E1D-4DF9-855B-C84645236A91}"/>
              </a:ext>
            </a:extLst>
          </p:cNvPr>
          <p:cNvSpPr>
            <a:spLocks noGrp="1"/>
          </p:cNvSpPr>
          <p:nvPr>
            <p:ph idx="1"/>
          </p:nvPr>
        </p:nvSpPr>
        <p:spPr>
          <a:xfrm>
            <a:off x="323528" y="1658112"/>
            <a:ext cx="8712968" cy="4114800"/>
          </a:xfrm>
        </p:spPr>
        <p:txBody>
          <a:bodyPr/>
          <a:lstStyle/>
          <a:p>
            <a:pPr marL="0" indent="0">
              <a:buNone/>
            </a:pPr>
            <a:r>
              <a:rPr lang="en-IE" altLang="en-US" sz="2000"/>
              <a:t>https://medium.com/basecs/trying-to-understand-tries-3ec6bede0014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72B1D70-91F2-4651-ADE3-237BA2F0533A}"/>
              </a:ext>
            </a:extLst>
          </p:cNvPr>
          <p:cNvSpPr>
            <a:spLocks noGrp="1" noChangeArrowheads="1"/>
          </p:cNvSpPr>
          <p:nvPr>
            <p:ph type="title"/>
          </p:nvPr>
        </p:nvSpPr>
        <p:spPr/>
        <p:txBody>
          <a:bodyPr/>
          <a:lstStyle/>
          <a:p>
            <a:pPr eaLnBrk="1" hangingPunct="1"/>
            <a:r>
              <a:rPr lang="en-US" altLang="en-US" b="1" noProof="1"/>
              <a:t>Tries:	</a:t>
            </a:r>
            <a:br>
              <a:rPr lang="en-US" altLang="en-US" b="1" noProof="1"/>
            </a:br>
            <a:r>
              <a:rPr lang="en-US" altLang="en-US" b="1" noProof="1"/>
              <a:t>Lexicographic Search Trees</a:t>
            </a:r>
            <a:br>
              <a:rPr lang="en-US" altLang="en-US"/>
            </a:br>
            <a:endParaRPr lang="en-US" altLang="en-US"/>
          </a:p>
        </p:txBody>
      </p:sp>
      <p:sp>
        <p:nvSpPr>
          <p:cNvPr id="62467" name="Rectangle 3">
            <a:extLst>
              <a:ext uri="{FF2B5EF4-FFF2-40B4-BE49-F238E27FC236}">
                <a16:creationId xmlns:a16="http://schemas.microsoft.com/office/drawing/2014/main" id="{7BE91228-02A6-4BCF-B6CA-7FFAAA61AFBF}"/>
              </a:ext>
            </a:extLst>
          </p:cNvPr>
          <p:cNvSpPr>
            <a:spLocks noGrp="1" noChangeArrowheads="1"/>
          </p:cNvSpPr>
          <p:nvPr>
            <p:ph type="body" idx="1"/>
          </p:nvPr>
        </p:nvSpPr>
        <p:spPr>
          <a:xfrm>
            <a:off x="685800" y="1600200"/>
            <a:ext cx="7772400" cy="4495800"/>
          </a:xfrm>
        </p:spPr>
        <p:txBody>
          <a:bodyPr/>
          <a:lstStyle/>
          <a:p>
            <a:pPr algn="just" eaLnBrk="1" hangingPunct="1">
              <a:buFontTx/>
              <a:buNone/>
            </a:pPr>
            <a:endParaRPr lang="en-US" altLang="en-US" sz="2800"/>
          </a:p>
          <a:p>
            <a:pPr algn="just" eaLnBrk="1" hangingPunct="1">
              <a:buFontTx/>
              <a:buNone/>
            </a:pPr>
            <a:r>
              <a:rPr lang="en-US" altLang="en-US" sz="2800"/>
              <a:t>used for maintaining an efficient index for a list of words. </a:t>
            </a:r>
          </a:p>
          <a:p>
            <a:pPr algn="just" eaLnBrk="1" hangingPunct="1"/>
            <a:r>
              <a:rPr lang="en-US" altLang="en-US" sz="2400"/>
              <a:t>A search tree need not be implemented as a binary tree. </a:t>
            </a:r>
          </a:p>
          <a:p>
            <a:pPr algn="just" eaLnBrk="1" hangingPunct="1"/>
            <a:r>
              <a:rPr lang="en-US" altLang="en-US" sz="2400"/>
              <a:t>Instead, each node in the tree can contain </a:t>
            </a:r>
            <a:r>
              <a:rPr lang="en-US" altLang="en-US" sz="2400" i="1"/>
              <a:t>m</a:t>
            </a:r>
            <a:r>
              <a:rPr lang="en-US" altLang="en-US" sz="2400"/>
              <a:t> pointers, corresponding to the </a:t>
            </a:r>
            <a:r>
              <a:rPr lang="en-US" altLang="en-US" sz="2400" i="1"/>
              <a:t>m</a:t>
            </a:r>
            <a:r>
              <a:rPr lang="en-US" altLang="en-US" sz="2400"/>
              <a:t> possible symbols in each position of the key. </a:t>
            </a:r>
            <a:endParaRPr lang="ga-IE" altLang="en-US" sz="2400"/>
          </a:p>
          <a:p>
            <a:pPr algn="just" eaLnBrk="1" hangingPunct="1"/>
            <a:r>
              <a:rPr lang="ga-IE" altLang="en-US" sz="2400"/>
              <a:t>English alphabet =&gt; 26 links</a:t>
            </a:r>
          </a:p>
          <a:p>
            <a:pPr algn="just" eaLnBrk="1" hangingPunct="1"/>
            <a:r>
              <a:rPr lang="ga-IE" altLang="en-US" sz="2400"/>
              <a:t>Numbers =&gt; 10 links</a:t>
            </a:r>
            <a:endParaRPr lang="en-US" altLang="en-US" sz="2400"/>
          </a:p>
        </p:txBody>
      </p:sp>
      <p:pic>
        <p:nvPicPr>
          <p:cNvPr id="62468" name="Picture 1">
            <a:extLst>
              <a:ext uri="{FF2B5EF4-FFF2-40B4-BE49-F238E27FC236}">
                <a16:creationId xmlns:a16="http://schemas.microsoft.com/office/drawing/2014/main" id="{770A0BC1-6598-4908-83B4-88B5E42E4A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4273550"/>
            <a:ext cx="345757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51D22F3-3EAF-49E7-AD08-FEDD2D158BF6}"/>
              </a:ext>
            </a:extLst>
          </p:cNvPr>
          <p:cNvSpPr>
            <a:spLocks noGrp="1" noChangeArrowheads="1"/>
          </p:cNvSpPr>
          <p:nvPr>
            <p:ph type="title"/>
          </p:nvPr>
        </p:nvSpPr>
        <p:spPr/>
        <p:txBody>
          <a:bodyPr/>
          <a:lstStyle/>
          <a:p>
            <a:pPr eaLnBrk="1" hangingPunct="1"/>
            <a:r>
              <a:rPr lang="en-US" altLang="en-US"/>
              <a:t>General Trees</a:t>
            </a:r>
          </a:p>
        </p:txBody>
      </p:sp>
      <p:sp>
        <p:nvSpPr>
          <p:cNvPr id="8195" name="Rectangle 3">
            <a:extLst>
              <a:ext uri="{FF2B5EF4-FFF2-40B4-BE49-F238E27FC236}">
                <a16:creationId xmlns:a16="http://schemas.microsoft.com/office/drawing/2014/main" id="{CEEE91D0-B3BF-4D34-96B1-DAF0F7AC49C4}"/>
              </a:ext>
            </a:extLst>
          </p:cNvPr>
          <p:cNvSpPr>
            <a:spLocks noGrp="1" noChangeArrowheads="1"/>
          </p:cNvSpPr>
          <p:nvPr>
            <p:ph type="body" idx="1"/>
          </p:nvPr>
        </p:nvSpPr>
        <p:spPr>
          <a:xfrm>
            <a:off x="179388" y="1981200"/>
            <a:ext cx="5040312" cy="4114800"/>
          </a:xfrm>
        </p:spPr>
        <p:txBody>
          <a:bodyPr/>
          <a:lstStyle/>
          <a:p>
            <a:pPr algn="just" eaLnBrk="1" hangingPunct="1"/>
            <a:r>
              <a:rPr lang="en-US" altLang="en-US" sz="2400"/>
              <a:t>Chess, Tic-tac-toe programs each node would be a board position with branches representing possible moves from that position to a new position (child node). Branches from the next level of nodes would represent possible countermoves etc...</a:t>
            </a:r>
          </a:p>
          <a:p>
            <a:pPr eaLnBrk="1" hangingPunct="1"/>
            <a:endParaRPr lang="en-US" altLang="en-US"/>
          </a:p>
        </p:txBody>
      </p:sp>
      <p:pic>
        <p:nvPicPr>
          <p:cNvPr id="8196" name="Picture 3">
            <a:extLst>
              <a:ext uri="{FF2B5EF4-FFF2-40B4-BE49-F238E27FC236}">
                <a16:creationId xmlns:a16="http://schemas.microsoft.com/office/drawing/2014/main" id="{1BC6C771-C306-4676-B077-6A777F3F72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1981200"/>
            <a:ext cx="33337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B391E38-BAF7-49AC-8A2C-CB6DCB1C9276}"/>
              </a:ext>
            </a:extLst>
          </p:cNvPr>
          <p:cNvSpPr/>
          <p:nvPr/>
        </p:nvSpPr>
        <p:spPr>
          <a:xfrm>
            <a:off x="5434013" y="6453188"/>
            <a:ext cx="3744912" cy="246062"/>
          </a:xfrm>
          <a:prstGeom prst="rect">
            <a:avLst/>
          </a:prstGeom>
        </p:spPr>
        <p:txBody>
          <a:bodyPr>
            <a:spAutoFit/>
          </a:bodyPr>
          <a:lstStyle/>
          <a:p>
            <a:pPr>
              <a:defRPr/>
            </a:pPr>
            <a:r>
              <a:rPr lang="en-IE" sz="1000">
                <a:latin typeface="+mn-lt"/>
              </a:rPr>
              <a:t>https://www.sites.google.com/site/qgchess/chess-algorithms</a:t>
            </a:r>
          </a:p>
        </p:txBody>
      </p:sp>
      <p:pic>
        <p:nvPicPr>
          <p:cNvPr id="8198" name="Picture 5">
            <a:extLst>
              <a:ext uri="{FF2B5EF4-FFF2-40B4-BE49-F238E27FC236}">
                <a16:creationId xmlns:a16="http://schemas.microsoft.com/office/drawing/2014/main" id="{BB6631CC-03FC-47AB-80AC-89954FB8DFD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543425"/>
            <a:ext cx="44640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3D5429F6-A4F0-45E6-8E4A-3E66FF5D1F57}"/>
              </a:ext>
            </a:extLst>
          </p:cNvPr>
          <p:cNvSpPr>
            <a:spLocks noGrp="1" noChangeArrowheads="1"/>
          </p:cNvSpPr>
          <p:nvPr>
            <p:ph type="title"/>
          </p:nvPr>
        </p:nvSpPr>
        <p:spPr/>
        <p:txBody>
          <a:bodyPr/>
          <a:lstStyle/>
          <a:p>
            <a:pPr eaLnBrk="1" hangingPunct="1"/>
            <a:r>
              <a:rPr lang="en-US" altLang="en-US" b="1" noProof="1"/>
              <a:t>Tries</a:t>
            </a:r>
            <a:endParaRPr lang="en-US" altLang="en-US" b="1"/>
          </a:p>
        </p:txBody>
      </p:sp>
      <p:sp>
        <p:nvSpPr>
          <p:cNvPr id="64515" name="Rectangle 3">
            <a:extLst>
              <a:ext uri="{FF2B5EF4-FFF2-40B4-BE49-F238E27FC236}">
                <a16:creationId xmlns:a16="http://schemas.microsoft.com/office/drawing/2014/main" id="{87030713-F7FB-4505-B49C-E87757AE2234}"/>
              </a:ext>
            </a:extLst>
          </p:cNvPr>
          <p:cNvSpPr>
            <a:spLocks noGrp="1" noChangeArrowheads="1"/>
          </p:cNvSpPr>
          <p:nvPr>
            <p:ph type="body" idx="1"/>
          </p:nvPr>
        </p:nvSpPr>
        <p:spPr>
          <a:xfrm>
            <a:off x="685800" y="1371600"/>
            <a:ext cx="7772400" cy="4724400"/>
          </a:xfrm>
        </p:spPr>
        <p:txBody>
          <a:bodyPr/>
          <a:lstStyle/>
          <a:p>
            <a:pPr eaLnBrk="1" hangingPunct="1">
              <a:lnSpc>
                <a:spcPct val="90000"/>
              </a:lnSpc>
            </a:pPr>
            <a:r>
              <a:rPr lang="en-US" altLang="en-US" sz="2800"/>
              <a:t>There </a:t>
            </a:r>
            <a:r>
              <a:rPr lang="ga-IE" altLang="en-US" sz="2800"/>
              <a:t>will also be</a:t>
            </a:r>
            <a:r>
              <a:rPr lang="en-US" altLang="en-US" sz="2800"/>
              <a:t> an extra pointer to the </a:t>
            </a:r>
            <a:r>
              <a:rPr lang="ga-IE" altLang="en-US" sz="2800"/>
              <a:t>data </a:t>
            </a:r>
            <a:r>
              <a:rPr lang="en-US" altLang="en-US" sz="2800"/>
              <a:t>record</a:t>
            </a:r>
            <a:r>
              <a:rPr lang="ga-IE" altLang="en-US" sz="2800"/>
              <a:t> itself.</a:t>
            </a:r>
            <a:endParaRPr lang="en-US" altLang="en-US" sz="2800"/>
          </a:p>
          <a:p>
            <a:pPr eaLnBrk="1" hangingPunct="1">
              <a:lnSpc>
                <a:spcPct val="90000"/>
              </a:lnSpc>
            </a:pPr>
            <a:r>
              <a:rPr lang="ga-IE" altLang="en-US" sz="2800"/>
              <a:t>W</a:t>
            </a:r>
            <a:r>
              <a:rPr lang="en-IE" altLang="en-US" sz="2800"/>
              <a:t>ords </a:t>
            </a:r>
            <a:r>
              <a:rPr lang="ga-IE" altLang="en-US" sz="2800"/>
              <a:t>which </a:t>
            </a:r>
            <a:r>
              <a:rPr lang="en-IE" altLang="en-US" sz="2800"/>
              <a:t>start with the same substring (</a:t>
            </a:r>
            <a:r>
              <a:rPr lang="ga-IE" altLang="en-US" sz="2800"/>
              <a:t>Example : </a:t>
            </a:r>
            <a:r>
              <a:rPr lang="en-IE" altLang="en-US" sz="2800"/>
              <a:t>new and neo). </a:t>
            </a:r>
            <a:r>
              <a:rPr lang="ga-IE" altLang="en-US" sz="2800"/>
              <a:t>The </a:t>
            </a:r>
            <a:r>
              <a:rPr lang="en-IE" altLang="en-US" sz="2800"/>
              <a:t>common part "n" &amp; "e" is stored only once. </a:t>
            </a:r>
            <a:endParaRPr lang="ga-IE" altLang="en-US" sz="2800"/>
          </a:p>
          <a:p>
            <a:pPr eaLnBrk="1" hangingPunct="1">
              <a:lnSpc>
                <a:spcPct val="90000"/>
              </a:lnSpc>
            </a:pPr>
            <a:r>
              <a:rPr lang="en-IE" altLang="en-US" sz="2800"/>
              <a:t>Hence lesser storage space and efficiency</a:t>
            </a:r>
            <a:endParaRPr lang="en-US" altLang="en-US"/>
          </a:p>
        </p:txBody>
      </p:sp>
      <p:sp>
        <p:nvSpPr>
          <p:cNvPr id="64516" name="TextBox 2">
            <a:extLst>
              <a:ext uri="{FF2B5EF4-FFF2-40B4-BE49-F238E27FC236}">
                <a16:creationId xmlns:a16="http://schemas.microsoft.com/office/drawing/2014/main" id="{AAB0A0F0-30F7-484F-BD45-56CE49C14901}"/>
              </a:ext>
            </a:extLst>
          </p:cNvPr>
          <p:cNvSpPr txBox="1">
            <a:spLocks noChangeArrowheads="1"/>
          </p:cNvSpPr>
          <p:nvPr/>
        </p:nvSpPr>
        <p:spPr bwMode="auto">
          <a:xfrm>
            <a:off x="3140075" y="4221163"/>
            <a:ext cx="433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ga-IE" altLang="en-US" sz="2400">
                <a:latin typeface="Times New Roman" panose="02020603050405020304" pitchFamily="18" charset="0"/>
              </a:rPr>
              <a:t>n</a:t>
            </a:r>
            <a:endParaRPr lang="en-IE" altLang="en-US" sz="2400">
              <a:latin typeface="Times New Roman" panose="02020603050405020304" pitchFamily="18" charset="0"/>
            </a:endParaRPr>
          </a:p>
        </p:txBody>
      </p:sp>
      <p:sp>
        <p:nvSpPr>
          <p:cNvPr id="64517" name="TextBox 5">
            <a:extLst>
              <a:ext uri="{FF2B5EF4-FFF2-40B4-BE49-F238E27FC236}">
                <a16:creationId xmlns:a16="http://schemas.microsoft.com/office/drawing/2014/main" id="{1146BBF9-5F5B-47E5-8410-168A6128E210}"/>
              </a:ext>
            </a:extLst>
          </p:cNvPr>
          <p:cNvSpPr txBox="1">
            <a:spLocks noChangeArrowheads="1"/>
          </p:cNvSpPr>
          <p:nvPr/>
        </p:nvSpPr>
        <p:spPr bwMode="auto">
          <a:xfrm>
            <a:off x="2484438" y="5445125"/>
            <a:ext cx="43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ga-IE" altLang="en-US" sz="2400">
                <a:latin typeface="Times New Roman" panose="02020603050405020304" pitchFamily="18" charset="0"/>
              </a:rPr>
              <a:t>w</a:t>
            </a:r>
            <a:endParaRPr lang="en-IE" altLang="en-US" sz="2400">
              <a:latin typeface="Times New Roman" panose="02020603050405020304" pitchFamily="18" charset="0"/>
            </a:endParaRPr>
          </a:p>
        </p:txBody>
      </p:sp>
      <p:sp>
        <p:nvSpPr>
          <p:cNvPr id="64518" name="TextBox 6">
            <a:extLst>
              <a:ext uri="{FF2B5EF4-FFF2-40B4-BE49-F238E27FC236}">
                <a16:creationId xmlns:a16="http://schemas.microsoft.com/office/drawing/2014/main" id="{950B3C8C-5B0F-4517-89C3-B6BF18388F98}"/>
              </a:ext>
            </a:extLst>
          </p:cNvPr>
          <p:cNvSpPr txBox="1">
            <a:spLocks noChangeArrowheads="1"/>
          </p:cNvSpPr>
          <p:nvPr/>
        </p:nvSpPr>
        <p:spPr bwMode="auto">
          <a:xfrm>
            <a:off x="3148013" y="4897438"/>
            <a:ext cx="433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ga-IE" altLang="en-US" sz="2400">
                <a:latin typeface="Times New Roman" panose="02020603050405020304" pitchFamily="18" charset="0"/>
              </a:rPr>
              <a:t>e</a:t>
            </a:r>
            <a:endParaRPr lang="en-IE" altLang="en-US" sz="2400">
              <a:latin typeface="Times New Roman" panose="02020603050405020304" pitchFamily="18" charset="0"/>
            </a:endParaRPr>
          </a:p>
        </p:txBody>
      </p:sp>
      <p:sp>
        <p:nvSpPr>
          <p:cNvPr id="64519" name="TextBox 7">
            <a:extLst>
              <a:ext uri="{FF2B5EF4-FFF2-40B4-BE49-F238E27FC236}">
                <a16:creationId xmlns:a16="http://schemas.microsoft.com/office/drawing/2014/main" id="{DDE48069-6D8C-42EB-8E22-84C1CBEF7033}"/>
              </a:ext>
            </a:extLst>
          </p:cNvPr>
          <p:cNvSpPr txBox="1">
            <a:spLocks noChangeArrowheads="1"/>
          </p:cNvSpPr>
          <p:nvPr/>
        </p:nvSpPr>
        <p:spPr bwMode="auto">
          <a:xfrm>
            <a:off x="3581400" y="5468938"/>
            <a:ext cx="431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ga-IE" altLang="en-US" sz="2400">
                <a:latin typeface="Times New Roman" panose="02020603050405020304" pitchFamily="18" charset="0"/>
              </a:rPr>
              <a:t>o</a:t>
            </a:r>
            <a:endParaRPr lang="en-IE" altLang="en-US" sz="2400">
              <a:latin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A5C1C5BA-8670-4C82-B7F9-57EF7EE9037F}"/>
              </a:ext>
            </a:extLst>
          </p:cNvPr>
          <p:cNvCxnSpPr/>
          <p:nvPr/>
        </p:nvCxnSpPr>
        <p:spPr>
          <a:xfrm>
            <a:off x="3343275" y="4576763"/>
            <a:ext cx="0" cy="48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4B9AEE-B28F-41BA-9B2A-C92D1CDA30A7}"/>
              </a:ext>
            </a:extLst>
          </p:cNvPr>
          <p:cNvCxnSpPr/>
          <p:nvPr/>
        </p:nvCxnSpPr>
        <p:spPr>
          <a:xfrm flipH="1">
            <a:off x="2700338" y="5297488"/>
            <a:ext cx="447675" cy="292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605387-45B1-43CD-A0E0-C66BBD88633E}"/>
              </a:ext>
            </a:extLst>
          </p:cNvPr>
          <p:cNvCxnSpPr/>
          <p:nvPr/>
        </p:nvCxnSpPr>
        <p:spPr>
          <a:xfrm>
            <a:off x="3463925" y="5316538"/>
            <a:ext cx="217488" cy="292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CFCBC32-E2E4-4626-8BFD-2CAC940DA88B}"/>
              </a:ext>
            </a:extLst>
          </p:cNvPr>
          <p:cNvSpPr>
            <a:spLocks noGrp="1" noChangeArrowheads="1"/>
          </p:cNvSpPr>
          <p:nvPr>
            <p:ph type="title"/>
          </p:nvPr>
        </p:nvSpPr>
        <p:spPr/>
        <p:txBody>
          <a:bodyPr/>
          <a:lstStyle/>
          <a:p>
            <a:pPr eaLnBrk="1" hangingPunct="1"/>
            <a:r>
              <a:rPr lang="en-US" altLang="en-US" b="1" noProof="1"/>
              <a:t>Tries</a:t>
            </a:r>
            <a:endParaRPr lang="en-US" altLang="en-US" b="1"/>
          </a:p>
        </p:txBody>
      </p:sp>
      <p:sp>
        <p:nvSpPr>
          <p:cNvPr id="65539" name="Rectangle 3">
            <a:extLst>
              <a:ext uri="{FF2B5EF4-FFF2-40B4-BE49-F238E27FC236}">
                <a16:creationId xmlns:a16="http://schemas.microsoft.com/office/drawing/2014/main" id="{B2160C8D-55DB-45A7-A9D5-43B4AFB66546}"/>
              </a:ext>
            </a:extLst>
          </p:cNvPr>
          <p:cNvSpPr>
            <a:spLocks noGrp="1" noChangeArrowheads="1"/>
          </p:cNvSpPr>
          <p:nvPr>
            <p:ph type="body" idx="1"/>
          </p:nvPr>
        </p:nvSpPr>
        <p:spPr>
          <a:xfrm>
            <a:off x="250825" y="1981200"/>
            <a:ext cx="8569325" cy="4114800"/>
          </a:xfrm>
        </p:spPr>
        <p:txBody>
          <a:bodyPr/>
          <a:lstStyle/>
          <a:p>
            <a:pPr eaLnBrk="1" hangingPunct="1">
              <a:defRPr/>
            </a:pPr>
            <a:r>
              <a:rPr lang="en-US" altLang="en-US" sz="2800"/>
              <a:t>A search tree implemented in this way is called a </a:t>
            </a:r>
            <a:r>
              <a:rPr lang="en-US" altLang="en-US" sz="2800" b="1" err="1"/>
              <a:t>trie</a:t>
            </a:r>
            <a:r>
              <a:rPr lang="en-US" altLang="en-US" sz="2800"/>
              <a:t> (re</a:t>
            </a:r>
            <a:r>
              <a:rPr lang="en-US" altLang="en-US" sz="2800" i="1">
                <a:solidFill>
                  <a:schemeClr val="bg1">
                    <a:lumMod val="75000"/>
                  </a:schemeClr>
                </a:solidFill>
              </a:rPr>
              <a:t>trie</a:t>
            </a:r>
            <a:r>
              <a:rPr lang="en-US" altLang="en-US" sz="2800"/>
              <a:t>val).</a:t>
            </a:r>
          </a:p>
          <a:p>
            <a:pPr eaLnBrk="1" hangingPunct="1">
              <a:defRPr/>
            </a:pPr>
            <a:r>
              <a:rPr lang="en-US" altLang="en-US" sz="2800"/>
              <a:t>Instead of searching by comparison of entire keys, a key is considered as a sequence of characters and these characters are used to determine the multiway branch at each step (</a:t>
            </a:r>
            <a:r>
              <a:rPr lang="en-US" altLang="en-US" sz="2800" err="1"/>
              <a:t>ie</a:t>
            </a:r>
            <a:r>
              <a:rPr lang="en-US" altLang="en-US" sz="2800"/>
              <a:t>. which pointer to take). </a:t>
            </a:r>
            <a:endParaRPr lang="ga-IE" altLang="en-US" sz="2800"/>
          </a:p>
          <a:p>
            <a:pPr eaLnBrk="1" hangingPunct="1">
              <a:buFontTx/>
              <a:buNone/>
              <a:defRPr/>
            </a:pPr>
            <a:r>
              <a:rPr lang="ga-IE" altLang="en-US" sz="2800"/>
              <a:t>	</a:t>
            </a:r>
            <a:r>
              <a:rPr lang="en-US" altLang="en-US" sz="2800"/>
              <a:t>Like thumb indexing a dictionary.</a:t>
            </a:r>
          </a:p>
          <a:p>
            <a:pPr eaLnBrk="1" hangingPunct="1">
              <a:defRPr/>
            </a:pPr>
            <a:endParaRPr lang="en-US" altLang="en-US"/>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Content Placeholder 3">
            <a:extLst>
              <a:ext uri="{FF2B5EF4-FFF2-40B4-BE49-F238E27FC236}">
                <a16:creationId xmlns:a16="http://schemas.microsoft.com/office/drawing/2014/main" id="{3EBA6666-104A-42F5-B7A4-FFD62C4C86AF}"/>
              </a:ext>
            </a:extLst>
          </p:cNvPr>
          <p:cNvPicPr>
            <a:picLocks noGrp="1"/>
          </p:cNvPicPr>
          <p:nvPr>
            <p:ph idx="1"/>
          </p:nvPr>
        </p:nvPicPr>
        <p:blipFill>
          <a:blip r:embed="rId3">
            <a:extLst>
              <a:ext uri="{28A0092B-C50C-407E-A947-70E740481C1C}">
                <a14:useLocalDpi xmlns:a14="http://schemas.microsoft.com/office/drawing/2010/main" val="0"/>
              </a:ext>
            </a:extLst>
          </a:blip>
          <a:srcRect l="11075" t="29234" r="13483" b="17169"/>
          <a:stretch>
            <a:fillRect/>
          </a:stretch>
        </p:blipFill>
        <p:spPr>
          <a:xfrm>
            <a:off x="928688" y="285750"/>
            <a:ext cx="7929562" cy="6429375"/>
          </a:xfrm>
        </p:spPr>
      </p:pic>
      <p:sp>
        <p:nvSpPr>
          <p:cNvPr id="3" name="Rectangle 3">
            <a:extLst>
              <a:ext uri="{FF2B5EF4-FFF2-40B4-BE49-F238E27FC236}">
                <a16:creationId xmlns:a16="http://schemas.microsoft.com/office/drawing/2014/main" id="{B9E763F0-2C59-450F-BDE7-0FED17B4F4CE}"/>
              </a:ext>
            </a:extLst>
          </p:cNvPr>
          <p:cNvSpPr txBox="1">
            <a:spLocks noChangeArrowheads="1"/>
          </p:cNvSpPr>
          <p:nvPr/>
        </p:nvSpPr>
        <p:spPr bwMode="auto">
          <a:xfrm>
            <a:off x="0" y="188913"/>
            <a:ext cx="50403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lnSpc>
                <a:spcPct val="90000"/>
              </a:lnSpc>
              <a:buFontTx/>
              <a:buNone/>
              <a:defRPr/>
            </a:pPr>
            <a:r>
              <a:rPr lang="en-US" altLang="en-US" sz="2400" kern="0"/>
              <a:t>Example: a </a:t>
            </a:r>
            <a:r>
              <a:rPr lang="en-US" altLang="en-US" sz="2400" kern="0" err="1"/>
              <a:t>trie</a:t>
            </a:r>
            <a:r>
              <a:rPr lang="en-US" altLang="en-US" sz="2400" kern="0"/>
              <a:t> describing the words made up from only letters </a:t>
            </a:r>
            <a:r>
              <a:rPr lang="en-US" altLang="en-US" sz="2400" kern="0" err="1"/>
              <a:t>a,b,c</a:t>
            </a:r>
            <a:r>
              <a:rPr lang="en-US" altLang="en-US" sz="2400" kern="0"/>
              <a:t>.</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AEA128E0-83A9-D90F-3230-C7AA9BF6B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54" y="661481"/>
            <a:ext cx="7509752" cy="5943599"/>
          </a:xfrm>
          <a:prstGeom prst="rect">
            <a:avLst/>
          </a:prstGeom>
        </p:spPr>
      </p:pic>
      <p:sp>
        <p:nvSpPr>
          <p:cNvPr id="5" name="TextBox 4">
            <a:extLst>
              <a:ext uri="{FF2B5EF4-FFF2-40B4-BE49-F238E27FC236}">
                <a16:creationId xmlns:a16="http://schemas.microsoft.com/office/drawing/2014/main" id="{12502AF9-33B5-4231-8310-163C6FB5ACD7}"/>
              </a:ext>
            </a:extLst>
          </p:cNvPr>
          <p:cNvSpPr txBox="1"/>
          <p:nvPr/>
        </p:nvSpPr>
        <p:spPr>
          <a:xfrm>
            <a:off x="7235825" y="4149725"/>
            <a:ext cx="1584325" cy="1200150"/>
          </a:xfrm>
          <a:prstGeom prst="rect">
            <a:avLst/>
          </a:prstGeom>
          <a:noFill/>
        </p:spPr>
        <p:txBody>
          <a:bodyPr>
            <a:spAutoFit/>
          </a:bodyPr>
          <a:lstStyle/>
          <a:p>
            <a:pPr>
              <a:defRPr/>
            </a:pPr>
            <a:r>
              <a:rPr lang="en-IE">
                <a:latin typeface="+mn-lt"/>
              </a:rPr>
              <a:t>Add</a:t>
            </a:r>
          </a:p>
          <a:p>
            <a:pPr>
              <a:defRPr/>
            </a:pPr>
            <a:endParaRPr lang="en-IE">
              <a:latin typeface="+mn-lt"/>
            </a:endParaRPr>
          </a:p>
          <a:p>
            <a:pPr>
              <a:defRPr/>
            </a:pPr>
            <a:r>
              <a:rPr lang="en-IE">
                <a:latin typeface="+mn-lt"/>
              </a:rPr>
              <a:t>PECKED</a:t>
            </a:r>
          </a:p>
        </p:txBody>
      </p:sp>
      <p:sp>
        <p:nvSpPr>
          <p:cNvPr id="4" name="TextBox 3">
            <a:extLst>
              <a:ext uri="{FF2B5EF4-FFF2-40B4-BE49-F238E27FC236}">
                <a16:creationId xmlns:a16="http://schemas.microsoft.com/office/drawing/2014/main" id="{FAFCC1BE-862F-BD93-37D4-C31766C58C85}"/>
              </a:ext>
            </a:extLst>
          </p:cNvPr>
          <p:cNvSpPr txBox="1"/>
          <p:nvPr/>
        </p:nvSpPr>
        <p:spPr>
          <a:xfrm>
            <a:off x="7830765" y="6497358"/>
            <a:ext cx="1079770" cy="215444"/>
          </a:xfrm>
          <a:prstGeom prst="rect">
            <a:avLst/>
          </a:prstGeom>
          <a:noFill/>
        </p:spPr>
        <p:txBody>
          <a:bodyPr wrap="square" rtlCol="0">
            <a:spAutoFit/>
          </a:bodyPr>
          <a:lstStyle/>
          <a:p>
            <a:r>
              <a:rPr lang="en-IE" sz="800" dirty="0"/>
              <a:t>Thanks Sebastian!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D6D7D247-A933-4960-834A-09AAE91889CC}"/>
              </a:ext>
            </a:extLst>
          </p:cNvPr>
          <p:cNvSpPr>
            <a:spLocks noGrp="1"/>
          </p:cNvSpPr>
          <p:nvPr>
            <p:ph type="title"/>
          </p:nvPr>
        </p:nvSpPr>
        <p:spPr>
          <a:xfrm>
            <a:off x="5508625" y="609600"/>
            <a:ext cx="2949575" cy="1143000"/>
          </a:xfrm>
        </p:spPr>
        <p:txBody>
          <a:bodyPr/>
          <a:lstStyle/>
          <a:p>
            <a:r>
              <a:rPr lang="en-IE" altLang="en-US"/>
              <a:t>A Trie node</a:t>
            </a:r>
          </a:p>
        </p:txBody>
      </p:sp>
      <p:pic>
        <p:nvPicPr>
          <p:cNvPr id="70659" name="Content Placeholder 3">
            <a:extLst>
              <a:ext uri="{FF2B5EF4-FFF2-40B4-BE49-F238E27FC236}">
                <a16:creationId xmlns:a16="http://schemas.microsoft.com/office/drawing/2014/main" id="{815A416A-BA67-41EA-B475-A2BEF57298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8588" y="42863"/>
            <a:ext cx="4392612" cy="3771900"/>
          </a:xfrm>
        </p:spPr>
      </p:pic>
      <p:sp>
        <p:nvSpPr>
          <p:cNvPr id="5" name="Rectangle 3">
            <a:extLst>
              <a:ext uri="{FF2B5EF4-FFF2-40B4-BE49-F238E27FC236}">
                <a16:creationId xmlns:a16="http://schemas.microsoft.com/office/drawing/2014/main" id="{0E6434A7-1CB8-4D10-B25F-7953F5AA66F7}"/>
              </a:ext>
            </a:extLst>
          </p:cNvPr>
          <p:cNvSpPr txBox="1">
            <a:spLocks noChangeArrowheads="1"/>
          </p:cNvSpPr>
          <p:nvPr/>
        </p:nvSpPr>
        <p:spPr bwMode="auto">
          <a:xfrm>
            <a:off x="1835150" y="3933825"/>
            <a:ext cx="4897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eaLnBrk="1" hangingPunct="1">
              <a:lnSpc>
                <a:spcPct val="90000"/>
              </a:lnSpc>
              <a:buFontTx/>
              <a:buNone/>
              <a:defRPr/>
            </a:pPr>
            <a:r>
              <a:rPr lang="en-GB" altLang="en-US" sz="2400" b="1" kern="0">
                <a:cs typeface="Times New Roman" panose="02020603050405020304" pitchFamily="18" charset="0"/>
              </a:rPr>
              <a:t>Declaration.</a:t>
            </a:r>
            <a:endParaRPr lang="en-GB" altLang="en-US" sz="2400" kern="0">
              <a:cs typeface="Times New Roman" panose="02020603050405020304" pitchFamily="18" charset="0"/>
            </a:endParaRPr>
          </a:p>
          <a:p>
            <a:pPr algn="just" eaLnBrk="1" hangingPunct="1">
              <a:lnSpc>
                <a:spcPct val="90000"/>
              </a:lnSpc>
              <a:buFontTx/>
              <a:buNone/>
              <a:defRPr/>
            </a:pPr>
            <a:r>
              <a:rPr lang="en-GB" altLang="en-US" sz="2400" kern="0">
                <a:cs typeface="Times New Roman" panose="02020603050405020304" pitchFamily="18" charset="0"/>
              </a:rPr>
              <a:t>	char </a:t>
            </a:r>
            <a:r>
              <a:rPr lang="en-GB" altLang="en-US" sz="2400" kern="0" err="1">
                <a:cs typeface="Times New Roman" panose="02020603050405020304" pitchFamily="18" charset="0"/>
              </a:rPr>
              <a:t>Keytype</a:t>
            </a:r>
            <a:r>
              <a:rPr lang="en-GB" altLang="en-US" sz="2400" kern="0">
                <a:cs typeface="Times New Roman" panose="02020603050405020304" pitchFamily="18" charset="0"/>
              </a:rPr>
              <a:t> [</a:t>
            </a:r>
            <a:r>
              <a:rPr lang="en-GB" altLang="en-US" sz="2400" kern="0" err="1">
                <a:cs typeface="Times New Roman" panose="02020603050405020304" pitchFamily="18" charset="0"/>
              </a:rPr>
              <a:t>Maxlength</a:t>
            </a:r>
            <a:r>
              <a:rPr lang="en-GB" altLang="en-US" sz="2400" kern="0">
                <a:cs typeface="Times New Roman" panose="02020603050405020304" pitchFamily="18" charset="0"/>
              </a:rPr>
              <a:t>]</a:t>
            </a:r>
          </a:p>
          <a:p>
            <a:pPr algn="just" eaLnBrk="1" hangingPunct="1">
              <a:lnSpc>
                <a:spcPct val="90000"/>
              </a:lnSpc>
              <a:buFontTx/>
              <a:buNone/>
              <a:defRPr/>
            </a:pPr>
            <a:r>
              <a:rPr lang="en-GB" altLang="en-US" sz="2400" kern="0">
                <a:cs typeface="Times New Roman" panose="02020603050405020304" pitchFamily="18" charset="0"/>
              </a:rPr>
              <a:t>	</a:t>
            </a:r>
            <a:r>
              <a:rPr lang="en-GB" altLang="en-US" sz="2400" kern="0" err="1">
                <a:cs typeface="Times New Roman" panose="02020603050405020304" pitchFamily="18" charset="0"/>
              </a:rPr>
              <a:t>struct</a:t>
            </a:r>
            <a:r>
              <a:rPr lang="en-GB" altLang="en-US" sz="2400" kern="0">
                <a:cs typeface="Times New Roman" panose="02020603050405020304" pitchFamily="18" charset="0"/>
              </a:rPr>
              <a:t> </a:t>
            </a:r>
            <a:r>
              <a:rPr lang="en-GB" altLang="en-US" sz="2400" kern="0" err="1">
                <a:cs typeface="Times New Roman" panose="02020603050405020304" pitchFamily="18" charset="0"/>
              </a:rPr>
              <a:t>trie_node</a:t>
            </a:r>
            <a:endParaRPr lang="en-GB" altLang="en-US" sz="2400" kern="0">
              <a:cs typeface="Times New Roman" panose="02020603050405020304" pitchFamily="18" charset="0"/>
            </a:endParaRPr>
          </a:p>
          <a:p>
            <a:pPr algn="just" eaLnBrk="1" hangingPunct="1">
              <a:lnSpc>
                <a:spcPct val="90000"/>
              </a:lnSpc>
              <a:buFontTx/>
              <a:buNone/>
              <a:defRPr/>
            </a:pPr>
            <a:r>
              <a:rPr lang="en-GB" altLang="en-US" sz="2400" kern="0">
                <a:cs typeface="Times New Roman" panose="02020603050405020304" pitchFamily="18" charset="0"/>
              </a:rPr>
              <a:t>	{</a:t>
            </a:r>
          </a:p>
          <a:p>
            <a:pPr algn="just" eaLnBrk="1" hangingPunct="1">
              <a:lnSpc>
                <a:spcPct val="90000"/>
              </a:lnSpc>
              <a:buFontTx/>
              <a:buNone/>
              <a:defRPr/>
            </a:pPr>
            <a:r>
              <a:rPr lang="en-GB" altLang="en-US" sz="2400" kern="0">
                <a:cs typeface="Times New Roman" panose="02020603050405020304" pitchFamily="18" charset="0"/>
              </a:rPr>
              <a:t>		</a:t>
            </a:r>
            <a:r>
              <a:rPr lang="en-GB" altLang="en-US" sz="2400" kern="0" err="1">
                <a:cs typeface="Times New Roman" panose="02020603050405020304" pitchFamily="18" charset="0"/>
              </a:rPr>
              <a:t>struct</a:t>
            </a:r>
            <a:r>
              <a:rPr lang="en-GB" altLang="en-US" sz="2400" kern="0">
                <a:cs typeface="Times New Roman" panose="02020603050405020304" pitchFamily="18" charset="0"/>
              </a:rPr>
              <a:t> </a:t>
            </a:r>
            <a:r>
              <a:rPr lang="en-GB" altLang="en-US" sz="2400" kern="0" err="1">
                <a:cs typeface="Times New Roman" panose="02020603050405020304" pitchFamily="18" charset="0"/>
              </a:rPr>
              <a:t>trie_node</a:t>
            </a:r>
            <a:r>
              <a:rPr lang="en-GB" altLang="en-US" sz="2400" kern="0">
                <a:cs typeface="Times New Roman" panose="02020603050405020304" pitchFamily="18" charset="0"/>
              </a:rPr>
              <a:t> *branch[26];</a:t>
            </a:r>
          </a:p>
          <a:p>
            <a:pPr algn="just" eaLnBrk="1" hangingPunct="1">
              <a:lnSpc>
                <a:spcPct val="90000"/>
              </a:lnSpc>
              <a:buFontTx/>
              <a:buNone/>
              <a:defRPr/>
            </a:pPr>
            <a:r>
              <a:rPr lang="en-GB" altLang="en-US" sz="2400" kern="0">
                <a:cs typeface="Times New Roman" panose="02020603050405020304" pitchFamily="18" charset="0"/>
              </a:rPr>
              <a:t>		</a:t>
            </a:r>
            <a:r>
              <a:rPr lang="en-GB" altLang="en-US" sz="2400" kern="0" err="1">
                <a:cs typeface="Times New Roman" panose="02020603050405020304" pitchFamily="18" charset="0"/>
              </a:rPr>
              <a:t>Keytype</a:t>
            </a:r>
            <a:r>
              <a:rPr lang="en-GB" altLang="en-US" sz="2400" kern="0">
                <a:cs typeface="Times New Roman" panose="02020603050405020304" pitchFamily="18" charset="0"/>
              </a:rPr>
              <a:t> *key;</a:t>
            </a:r>
          </a:p>
          <a:p>
            <a:pPr algn="just" eaLnBrk="1" hangingPunct="1">
              <a:lnSpc>
                <a:spcPct val="90000"/>
              </a:lnSpc>
              <a:buFontTx/>
              <a:buNone/>
              <a:defRPr/>
            </a:pPr>
            <a:r>
              <a:rPr lang="en-GB" altLang="en-US" sz="2400" kern="0">
                <a:cs typeface="Times New Roman" panose="02020603050405020304" pitchFamily="18" charset="0"/>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F401301-2AC4-4DF6-9EB6-874E29E71A81}"/>
              </a:ext>
            </a:extLst>
          </p:cNvPr>
          <p:cNvSpPr>
            <a:spLocks noGrp="1" noChangeArrowheads="1"/>
          </p:cNvSpPr>
          <p:nvPr>
            <p:ph type="title"/>
          </p:nvPr>
        </p:nvSpPr>
        <p:spPr>
          <a:xfrm>
            <a:off x="714375" y="357188"/>
            <a:ext cx="7772400" cy="1143000"/>
          </a:xfrm>
        </p:spPr>
        <p:txBody>
          <a:bodyPr/>
          <a:lstStyle/>
          <a:p>
            <a:r>
              <a:rPr lang="en-US" altLang="en-US"/>
              <a:t>Another Trie Example</a:t>
            </a:r>
            <a:br>
              <a:rPr lang="ga-IE" altLang="en-US"/>
            </a:br>
            <a:r>
              <a:rPr lang="ga-IE" altLang="en-US" sz="2000"/>
              <a:t>http://cpp.datastructures.net/presentations/Tries.pdf</a:t>
            </a:r>
            <a:endParaRPr lang="en-US" altLang="en-US" sz="2000"/>
          </a:p>
        </p:txBody>
      </p:sp>
      <p:sp>
        <p:nvSpPr>
          <p:cNvPr id="8196" name="Rectangle 3">
            <a:extLst>
              <a:ext uri="{FF2B5EF4-FFF2-40B4-BE49-F238E27FC236}">
                <a16:creationId xmlns:a16="http://schemas.microsoft.com/office/drawing/2014/main" id="{7C1EEC1F-5195-4705-BCCF-0B9253604B33}"/>
              </a:ext>
            </a:extLst>
          </p:cNvPr>
          <p:cNvSpPr>
            <a:spLocks noGrp="1" noChangeArrowheads="1"/>
          </p:cNvSpPr>
          <p:nvPr>
            <p:ph type="body" idx="1"/>
          </p:nvPr>
        </p:nvSpPr>
        <p:spPr>
          <a:xfrm>
            <a:off x="642938" y="1500188"/>
            <a:ext cx="7772400" cy="5143500"/>
          </a:xfrm>
        </p:spPr>
        <p:txBody>
          <a:bodyPr/>
          <a:lstStyle/>
          <a:p>
            <a:pPr>
              <a:defRPr/>
            </a:pPr>
            <a:r>
              <a:rPr lang="en-IE" sz="2000"/>
              <a:t>The standard </a:t>
            </a:r>
            <a:r>
              <a:rPr lang="en-IE" sz="2000" err="1"/>
              <a:t>trie</a:t>
            </a:r>
            <a:r>
              <a:rPr lang="en-IE" sz="2000"/>
              <a:t> for a set of strings S is an ordered tree such that:</a:t>
            </a:r>
          </a:p>
          <a:p>
            <a:pPr lvl="1">
              <a:defRPr/>
            </a:pPr>
            <a:r>
              <a:rPr lang="en-IE" sz="1600">
                <a:ea typeface="+mn-ea"/>
                <a:cs typeface="+mn-cs"/>
              </a:rPr>
              <a:t>Each node but the root is label</a:t>
            </a:r>
            <a:r>
              <a:rPr lang="ga-IE" sz="1600">
                <a:ea typeface="+mn-ea"/>
                <a:cs typeface="+mn-cs"/>
              </a:rPr>
              <a:t>l</a:t>
            </a:r>
            <a:r>
              <a:rPr lang="en-IE" sz="1600" err="1">
                <a:ea typeface="+mn-ea"/>
                <a:cs typeface="+mn-cs"/>
              </a:rPr>
              <a:t>ed</a:t>
            </a:r>
            <a:r>
              <a:rPr lang="en-IE" sz="1600">
                <a:ea typeface="+mn-ea"/>
                <a:cs typeface="+mn-cs"/>
              </a:rPr>
              <a:t> with a character</a:t>
            </a:r>
          </a:p>
          <a:p>
            <a:pPr lvl="1">
              <a:defRPr/>
            </a:pPr>
            <a:r>
              <a:rPr lang="en-IE" sz="1600">
                <a:ea typeface="+mn-ea"/>
                <a:cs typeface="+mn-cs"/>
              </a:rPr>
              <a:t>The children of a node are alphabetically ordered</a:t>
            </a:r>
          </a:p>
          <a:p>
            <a:pPr lvl="1">
              <a:defRPr/>
            </a:pPr>
            <a:r>
              <a:rPr lang="en-IE" sz="1600">
                <a:ea typeface="+mn-ea"/>
                <a:cs typeface="+mn-cs"/>
              </a:rPr>
              <a:t>The paths from the external nodes to the root yield the strings of S</a:t>
            </a:r>
            <a:endParaRPr lang="ga-IE" altLang="en-US" sz="1600"/>
          </a:p>
          <a:p>
            <a:pPr lvl="1">
              <a:buFontTx/>
              <a:buNone/>
              <a:defRPr/>
            </a:pPr>
            <a:r>
              <a:rPr lang="en-US" altLang="en-US"/>
              <a:t>stock, sell, bell, bull, bear, bid, buy, stop </a:t>
            </a:r>
          </a:p>
        </p:txBody>
      </p:sp>
      <p:graphicFrame>
        <p:nvGraphicFramePr>
          <p:cNvPr id="71684" name="Object 2">
            <a:extLst>
              <a:ext uri="{FF2B5EF4-FFF2-40B4-BE49-F238E27FC236}">
                <a16:creationId xmlns:a16="http://schemas.microsoft.com/office/drawing/2014/main" id="{D47510C6-C137-4818-9494-601961DB91A3}"/>
              </a:ext>
            </a:extLst>
          </p:cNvPr>
          <p:cNvGraphicFramePr>
            <a:graphicFrameLocks noChangeAspect="1"/>
          </p:cNvGraphicFramePr>
          <p:nvPr/>
        </p:nvGraphicFramePr>
        <p:xfrm>
          <a:off x="214313" y="3286125"/>
          <a:ext cx="8763000" cy="3571875"/>
        </p:xfrm>
        <a:graphic>
          <a:graphicData uri="http://schemas.openxmlformats.org/presentationml/2006/ole">
            <mc:AlternateContent xmlns:mc="http://schemas.openxmlformats.org/markup-compatibility/2006">
              <mc:Choice xmlns:v="urn:schemas-microsoft-com:vml" Requires="v">
                <p:oleObj spid="_x0000_s5122" name="VISIO" r:id="rId4" imgW="5820120" imgH="2561760" progId="Visio.Drawing.6">
                  <p:embed/>
                </p:oleObj>
              </mc:Choice>
              <mc:Fallback>
                <p:oleObj name="VISIO" r:id="rId4" imgW="5820120" imgH="2561760" progId="Visio.Drawing.6">
                  <p:embed/>
                  <p:pic>
                    <p:nvPicPr>
                      <p:cNvPr id="71684" name="Object 2">
                        <a:extLst>
                          <a:ext uri="{FF2B5EF4-FFF2-40B4-BE49-F238E27FC236}">
                            <a16:creationId xmlns:a16="http://schemas.microsoft.com/office/drawing/2014/main" id="{D47510C6-C137-4818-9494-601961DB9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3286125"/>
                        <a:ext cx="87630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4995346E-1BC9-42C7-B1AC-31F639DF8171}"/>
              </a:ext>
            </a:extLst>
          </p:cNvPr>
          <p:cNvSpPr>
            <a:spLocks noGrp="1"/>
          </p:cNvSpPr>
          <p:nvPr>
            <p:ph type="title"/>
          </p:nvPr>
        </p:nvSpPr>
        <p:spPr/>
        <p:txBody>
          <a:bodyPr/>
          <a:lstStyle/>
          <a:p>
            <a:r>
              <a:rPr lang="ga-IE" altLang="en-US"/>
              <a:t>Draw Trie</a:t>
            </a:r>
            <a:endParaRPr lang="en-IE" altLang="en-US"/>
          </a:p>
        </p:txBody>
      </p:sp>
      <p:sp>
        <p:nvSpPr>
          <p:cNvPr id="72707" name="Content Placeholder 2">
            <a:extLst>
              <a:ext uri="{FF2B5EF4-FFF2-40B4-BE49-F238E27FC236}">
                <a16:creationId xmlns:a16="http://schemas.microsoft.com/office/drawing/2014/main" id="{A71D5C21-AF63-4857-A54C-E8A707079F3A}"/>
              </a:ext>
            </a:extLst>
          </p:cNvPr>
          <p:cNvSpPr>
            <a:spLocks noGrp="1"/>
          </p:cNvSpPr>
          <p:nvPr>
            <p:ph idx="1"/>
          </p:nvPr>
        </p:nvSpPr>
        <p:spPr/>
        <p:txBody>
          <a:bodyPr/>
          <a:lstStyle/>
          <a:p>
            <a:pPr marL="342900" lvl="1" indent="-342900">
              <a:buFontTx/>
              <a:buChar char="•"/>
            </a:pPr>
            <a:r>
              <a:rPr lang="en-US" altLang="zh-TW" sz="3200">
                <a:ea typeface="新細明體" panose="02020500000000000000" pitchFamily="18" charset="-120"/>
              </a:rPr>
              <a:t>an, ant, all, allot, alloy, aloe, are, ate, be </a:t>
            </a:r>
          </a:p>
          <a:p>
            <a:pPr>
              <a:buFontTx/>
              <a:buNone/>
            </a:pPr>
            <a:endParaRPr lang="en-IE"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3DFC169C-2E3B-4B53-A4B2-D129CE4B5F29}"/>
              </a:ext>
            </a:extLst>
          </p:cNvPr>
          <p:cNvSpPr>
            <a:spLocks noGrp="1"/>
          </p:cNvSpPr>
          <p:nvPr>
            <p:ph type="title"/>
          </p:nvPr>
        </p:nvSpPr>
        <p:spPr/>
        <p:txBody>
          <a:bodyPr/>
          <a:lstStyle/>
          <a:p>
            <a:r>
              <a:rPr lang="en-IE" altLang="en-US"/>
              <a:t>Tries</a:t>
            </a:r>
          </a:p>
        </p:txBody>
      </p:sp>
      <p:sp>
        <p:nvSpPr>
          <p:cNvPr id="73731" name="Content Placeholder 2">
            <a:extLst>
              <a:ext uri="{FF2B5EF4-FFF2-40B4-BE49-F238E27FC236}">
                <a16:creationId xmlns:a16="http://schemas.microsoft.com/office/drawing/2014/main" id="{82FBD251-5FB2-48B1-BFDD-300EC58575B5}"/>
              </a:ext>
            </a:extLst>
          </p:cNvPr>
          <p:cNvSpPr>
            <a:spLocks noGrp="1"/>
          </p:cNvSpPr>
          <p:nvPr>
            <p:ph idx="1"/>
          </p:nvPr>
        </p:nvSpPr>
        <p:spPr>
          <a:xfrm>
            <a:off x="714375" y="1571625"/>
            <a:ext cx="7929563" cy="4810125"/>
          </a:xfrm>
        </p:spPr>
        <p:txBody>
          <a:bodyPr/>
          <a:lstStyle/>
          <a:p>
            <a:pPr eaLnBrk="1" hangingPunct="1"/>
            <a:r>
              <a:rPr lang="en-US" altLang="en-US" sz="2400"/>
              <a:t>A common application of a trie is storing a dictionary, such as contact list on phone. </a:t>
            </a:r>
          </a:p>
          <a:p>
            <a:pPr eaLnBrk="1" hangingPunct="1"/>
            <a:r>
              <a:rPr lang="en-US" altLang="en-US" sz="2400"/>
              <a:t>Such applications take advantage of a trie's ability to quickly search for, insert, and delete entries;</a:t>
            </a:r>
          </a:p>
          <a:p>
            <a:pPr eaLnBrk="1" hangingPunct="1"/>
            <a:r>
              <a:rPr lang="en-US" altLang="en-US" sz="2400"/>
              <a:t>Tries are also well suited for implementing approximate matching algorithms, including those used in spell checking software.</a:t>
            </a:r>
          </a:p>
          <a:p>
            <a:pPr eaLnBrk="1" hangingPunct="1"/>
            <a:r>
              <a:rPr lang="en-US" altLang="en-US" sz="2400"/>
              <a:t>A special kind of trie, called a </a:t>
            </a:r>
            <a:r>
              <a:rPr lang="en-US" altLang="en-US" sz="2400" i="1"/>
              <a:t>suffix tree</a:t>
            </a:r>
            <a:r>
              <a:rPr lang="en-US" altLang="en-US" sz="2400"/>
              <a:t>, can be used to index all suffixes in a text in order to carry out fast full text searches.</a:t>
            </a:r>
          </a:p>
          <a:p>
            <a:pPr eaLnBrk="1" hangingPunct="1"/>
            <a:r>
              <a:rPr lang="en-US" altLang="en-US" sz="2400"/>
              <a:t>Suitable for Data Analysis and Data Analytic Software</a:t>
            </a:r>
          </a:p>
          <a:p>
            <a:endParaRPr lang="en-IE"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EAA171F-D9D0-4CE6-BB2B-1E00A49C5A88}"/>
              </a:ext>
            </a:extLst>
          </p:cNvPr>
          <p:cNvSpPr>
            <a:spLocks noGrp="1" noChangeArrowheads="1"/>
          </p:cNvSpPr>
          <p:nvPr>
            <p:ph type="title"/>
          </p:nvPr>
        </p:nvSpPr>
        <p:spPr/>
        <p:txBody>
          <a:bodyPr/>
          <a:lstStyle/>
          <a:p>
            <a:pPr eaLnBrk="1" hangingPunct="1"/>
            <a:r>
              <a:rPr lang="en-GB" altLang="en-US" b="1">
                <a:cs typeface="Times New Roman" panose="02020603050405020304" pitchFamily="18" charset="0"/>
              </a:rPr>
              <a:t>Searching</a:t>
            </a:r>
            <a:endParaRPr lang="en-US" altLang="en-US">
              <a:cs typeface="Times New Roman" panose="02020603050405020304" pitchFamily="18" charset="0"/>
            </a:endParaRPr>
          </a:p>
        </p:txBody>
      </p:sp>
      <p:sp>
        <p:nvSpPr>
          <p:cNvPr id="74755" name="Rectangle 3">
            <a:extLst>
              <a:ext uri="{FF2B5EF4-FFF2-40B4-BE49-F238E27FC236}">
                <a16:creationId xmlns:a16="http://schemas.microsoft.com/office/drawing/2014/main" id="{BE4D0AE2-7EF4-450B-A6BD-0BB996DFA3FF}"/>
              </a:ext>
            </a:extLst>
          </p:cNvPr>
          <p:cNvSpPr>
            <a:spLocks noGrp="1" noChangeArrowheads="1"/>
          </p:cNvSpPr>
          <p:nvPr>
            <p:ph type="body" idx="1"/>
          </p:nvPr>
        </p:nvSpPr>
        <p:spPr/>
        <p:txBody>
          <a:bodyPr/>
          <a:lstStyle/>
          <a:p>
            <a:pPr algn="just" eaLnBrk="1" hangingPunct="1">
              <a:lnSpc>
                <a:spcPct val="90000"/>
              </a:lnSpc>
            </a:pPr>
            <a:r>
              <a:rPr lang="en-GB" altLang="en-US" sz="2400">
                <a:cs typeface="Times New Roman" panose="02020603050405020304" pitchFamily="18" charset="0"/>
              </a:rPr>
              <a:t>The search for a particular key begins at the root. </a:t>
            </a:r>
          </a:p>
          <a:p>
            <a:pPr algn="just" eaLnBrk="1" hangingPunct="1">
              <a:lnSpc>
                <a:spcPct val="90000"/>
              </a:lnSpc>
            </a:pPr>
            <a:r>
              <a:rPr lang="en-GB" altLang="en-US" sz="2400">
                <a:cs typeface="Times New Roman" panose="02020603050405020304" pitchFamily="18" charset="0"/>
              </a:rPr>
              <a:t>The first letter of the key is used as an index to determine which branch to take. </a:t>
            </a:r>
          </a:p>
          <a:p>
            <a:pPr algn="just" eaLnBrk="1" hangingPunct="1">
              <a:lnSpc>
                <a:spcPct val="90000"/>
              </a:lnSpc>
            </a:pPr>
            <a:r>
              <a:rPr lang="en-GB" altLang="en-US" sz="2400">
                <a:cs typeface="Times New Roman" panose="02020603050405020304" pitchFamily="18" charset="0"/>
              </a:rPr>
              <a:t>An empty branch (pointer) means that the key being sought is not in the tree. Otherwise use the second letter to determine the branch to the next level etc..</a:t>
            </a:r>
          </a:p>
          <a:p>
            <a:pPr algn="just" eaLnBrk="1" hangingPunct="1">
              <a:lnSpc>
                <a:spcPct val="90000"/>
              </a:lnSpc>
            </a:pPr>
            <a:endParaRPr lang="en-GB" altLang="en-US" sz="2400">
              <a:cs typeface="Times New Roman" panose="02020603050405020304" pitchFamily="18" charset="0"/>
            </a:endParaRPr>
          </a:p>
          <a:p>
            <a:pPr eaLnBrk="1" hangingPunct="1">
              <a:lnSpc>
                <a:spcPct val="90000"/>
              </a:lnSpc>
            </a:pPr>
            <a:r>
              <a:rPr lang="en-GB" altLang="en-US" sz="2400">
                <a:cs typeface="Times New Roman" panose="02020603050405020304" pitchFamily="18" charset="0"/>
              </a:rPr>
              <a:t>When reach the end of the word, the key pointer points to the desired information. A </a:t>
            </a:r>
            <a:r>
              <a:rPr lang="ga-IE" altLang="en-US" sz="2400">
                <a:cs typeface="Times New Roman" panose="02020603050405020304" pitchFamily="18" charset="0"/>
              </a:rPr>
              <a:t>NULL</a:t>
            </a:r>
            <a:r>
              <a:rPr lang="en-GB" altLang="en-US" sz="2400">
                <a:cs typeface="Times New Roman" panose="02020603050405020304" pitchFamily="18" charset="0"/>
              </a:rPr>
              <a:t> </a:t>
            </a:r>
            <a:r>
              <a:rPr lang="ga-IE" altLang="en-US" sz="2400">
                <a:cs typeface="Times New Roman" panose="02020603050405020304" pitchFamily="18" charset="0"/>
              </a:rPr>
              <a:t>key</a:t>
            </a:r>
            <a:r>
              <a:rPr lang="en-GB" altLang="en-US" sz="2400">
                <a:cs typeface="Times New Roman" panose="02020603050405020304" pitchFamily="18" charset="0"/>
              </a:rPr>
              <a:t> pointer shows that the string is not a word in the trie.</a:t>
            </a:r>
            <a:r>
              <a:rPr lang="en-GB" altLang="en-US" sz="2400"/>
              <a:t> </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1DF659C-D07F-47A5-8592-07976DBC0663}"/>
              </a:ext>
            </a:extLst>
          </p:cNvPr>
          <p:cNvSpPr>
            <a:spLocks noGrp="1" noChangeArrowheads="1"/>
          </p:cNvSpPr>
          <p:nvPr>
            <p:ph type="title"/>
          </p:nvPr>
        </p:nvSpPr>
        <p:spPr/>
        <p:txBody>
          <a:bodyPr/>
          <a:lstStyle/>
          <a:p>
            <a:pPr eaLnBrk="1" hangingPunct="1"/>
            <a:r>
              <a:rPr lang="en-GB" altLang="en-US" b="1">
                <a:cs typeface="Times New Roman" panose="02020603050405020304" pitchFamily="18" charset="0"/>
              </a:rPr>
              <a:t>Insertion into a trie</a:t>
            </a:r>
            <a:endParaRPr lang="en-GB" altLang="en-US">
              <a:cs typeface="Times New Roman" panose="02020603050405020304" pitchFamily="18" charset="0"/>
            </a:endParaRPr>
          </a:p>
        </p:txBody>
      </p:sp>
      <p:sp>
        <p:nvSpPr>
          <p:cNvPr id="76803" name="Rectangle 3">
            <a:extLst>
              <a:ext uri="{FF2B5EF4-FFF2-40B4-BE49-F238E27FC236}">
                <a16:creationId xmlns:a16="http://schemas.microsoft.com/office/drawing/2014/main" id="{527CDDFE-766F-453F-AB18-5E2AFA92B870}"/>
              </a:ext>
            </a:extLst>
          </p:cNvPr>
          <p:cNvSpPr>
            <a:spLocks noGrp="1" noChangeArrowheads="1"/>
          </p:cNvSpPr>
          <p:nvPr>
            <p:ph type="body" idx="1"/>
          </p:nvPr>
        </p:nvSpPr>
        <p:spPr/>
        <p:txBody>
          <a:bodyPr/>
          <a:lstStyle/>
          <a:p>
            <a:pPr eaLnBrk="1" hangingPunct="1">
              <a:lnSpc>
                <a:spcPct val="90000"/>
              </a:lnSpc>
            </a:pPr>
            <a:r>
              <a:rPr lang="en-GB" altLang="en-US" sz="2800">
                <a:cs typeface="Times New Roman" panose="02020603050405020304" pitchFamily="18" charset="0"/>
              </a:rPr>
              <a:t>Similar to searching for a key. </a:t>
            </a:r>
          </a:p>
          <a:p>
            <a:pPr eaLnBrk="1" hangingPunct="1">
              <a:lnSpc>
                <a:spcPct val="90000"/>
              </a:lnSpc>
            </a:pPr>
            <a:endParaRPr lang="en-IE" altLang="en-US" sz="2800">
              <a:cs typeface="Times New Roman" panose="02020603050405020304" pitchFamily="18" charset="0"/>
            </a:endParaRPr>
          </a:p>
          <a:p>
            <a:pPr eaLnBrk="1" hangingPunct="1">
              <a:lnSpc>
                <a:spcPct val="90000"/>
              </a:lnSpc>
            </a:pPr>
            <a:r>
              <a:rPr lang="en-GB" altLang="en-US" sz="2400">
                <a:cs typeface="Times New Roman" panose="02020603050405020304" pitchFamily="18" charset="0"/>
              </a:rPr>
              <a:t>Must trace the way down the trie to the appropriate insertion point and set the pointer for the new key. </a:t>
            </a:r>
          </a:p>
          <a:p>
            <a:pPr eaLnBrk="1" hangingPunct="1">
              <a:lnSpc>
                <a:spcPct val="90000"/>
              </a:lnSpc>
            </a:pPr>
            <a:endParaRPr lang="en-IE" altLang="en-US" sz="2400">
              <a:cs typeface="Times New Roman" panose="02020603050405020304" pitchFamily="18" charset="0"/>
            </a:endParaRPr>
          </a:p>
          <a:p>
            <a:pPr eaLnBrk="1" hangingPunct="1">
              <a:lnSpc>
                <a:spcPct val="90000"/>
              </a:lnSpc>
            </a:pPr>
            <a:r>
              <a:rPr lang="en-GB" altLang="en-US" sz="2400">
                <a:cs typeface="Times New Roman" panose="02020603050405020304" pitchFamily="18" charset="0"/>
              </a:rPr>
              <a:t>If, on the way, we hit a NULL branch the search is not terminated but instead new nodes must be added so as to complete the path corresponding to the new key.</a:t>
            </a:r>
            <a:r>
              <a:rPr lang="en-GB" altLang="en-US" sz="2400"/>
              <a:t> </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2573090-F23C-41A6-B28D-95039D32B143}"/>
              </a:ext>
            </a:extLst>
          </p:cNvPr>
          <p:cNvSpPr>
            <a:spLocks noGrp="1" noChangeArrowheads="1"/>
          </p:cNvSpPr>
          <p:nvPr>
            <p:ph type="title"/>
          </p:nvPr>
        </p:nvSpPr>
        <p:spPr/>
        <p:txBody>
          <a:bodyPr/>
          <a:lstStyle/>
          <a:p>
            <a:pPr eaLnBrk="1" hangingPunct="1"/>
            <a:r>
              <a:rPr lang="en-US" altLang="en-US"/>
              <a:t>General Trees</a:t>
            </a:r>
          </a:p>
        </p:txBody>
      </p:sp>
      <p:sp>
        <p:nvSpPr>
          <p:cNvPr id="10243" name="Rectangle 3">
            <a:extLst>
              <a:ext uri="{FF2B5EF4-FFF2-40B4-BE49-F238E27FC236}">
                <a16:creationId xmlns:a16="http://schemas.microsoft.com/office/drawing/2014/main" id="{9C1B1489-B55B-4060-BAB3-95E4EFE4D41A}"/>
              </a:ext>
            </a:extLst>
          </p:cNvPr>
          <p:cNvSpPr>
            <a:spLocks noGrp="1" noChangeArrowheads="1"/>
          </p:cNvSpPr>
          <p:nvPr>
            <p:ph type="body" idx="1"/>
          </p:nvPr>
        </p:nvSpPr>
        <p:spPr/>
        <p:txBody>
          <a:bodyPr/>
          <a:lstStyle/>
          <a:p>
            <a:pPr algn="just" eaLnBrk="1" hangingPunct="1"/>
            <a:r>
              <a:rPr lang="en-US" altLang="en-US" sz="2400"/>
              <a:t>In chess programs each node would be a board position with branches representing possible moves from that position to a new position (child node). Branches from the next level of nodes would represent possible countermoves etc...</a:t>
            </a:r>
          </a:p>
          <a:p>
            <a:pPr eaLnBrk="1" hangingPunct="1"/>
            <a:endParaRPr lang="en-US" altLang="en-US"/>
          </a:p>
        </p:txBody>
      </p:sp>
      <p:pic>
        <p:nvPicPr>
          <p:cNvPr id="10244" name="Picture 5" descr="Image result for chess game tree">
            <a:extLst>
              <a:ext uri="{FF2B5EF4-FFF2-40B4-BE49-F238E27FC236}">
                <a16:creationId xmlns:a16="http://schemas.microsoft.com/office/drawing/2014/main" id="{81981DCD-85FF-46F1-93B9-48A2B9A85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69950"/>
            <a:ext cx="85058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a:extLst>
              <a:ext uri="{FF2B5EF4-FFF2-40B4-BE49-F238E27FC236}">
                <a16:creationId xmlns:a16="http://schemas.microsoft.com/office/drawing/2014/main" id="{C7500302-8546-4201-8D18-201F2D47763F}"/>
              </a:ext>
            </a:extLst>
          </p:cNvPr>
          <p:cNvSpPr txBox="1">
            <a:spLocks noChangeArrowheads="1"/>
          </p:cNvSpPr>
          <p:nvPr/>
        </p:nvSpPr>
        <p:spPr bwMode="auto">
          <a:xfrm>
            <a:off x="2771775" y="107950"/>
            <a:ext cx="46085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IE" altLang="en-US" sz="3600" b="1">
                <a:solidFill>
                  <a:srgbClr val="0070C0"/>
                </a:solidFill>
              </a:rPr>
              <a:t>4 Queens problem</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FD9E9F5-3BEE-4359-9F06-F7098FE1FB95}"/>
              </a:ext>
            </a:extLst>
          </p:cNvPr>
          <p:cNvSpPr>
            <a:spLocks noGrp="1" noChangeArrowheads="1"/>
          </p:cNvSpPr>
          <p:nvPr>
            <p:ph type="title"/>
          </p:nvPr>
        </p:nvSpPr>
        <p:spPr/>
        <p:txBody>
          <a:bodyPr/>
          <a:lstStyle/>
          <a:p>
            <a:pPr eaLnBrk="1" hangingPunct="1"/>
            <a:r>
              <a:rPr lang="en-GB" altLang="en-US" b="1">
                <a:cs typeface="Times New Roman" panose="02020603050405020304" pitchFamily="18" charset="0"/>
              </a:rPr>
              <a:t>Deletion from a trie.</a:t>
            </a:r>
            <a:br>
              <a:rPr lang="en-GB" altLang="en-US">
                <a:cs typeface="Times New Roman" panose="02020603050405020304" pitchFamily="18" charset="0"/>
              </a:rPr>
            </a:br>
            <a:endParaRPr lang="en-GB" altLang="en-US">
              <a:cs typeface="Times New Roman" panose="02020603050405020304" pitchFamily="18" charset="0"/>
            </a:endParaRPr>
          </a:p>
        </p:txBody>
      </p:sp>
      <p:sp>
        <p:nvSpPr>
          <p:cNvPr id="78851" name="Rectangle 3">
            <a:extLst>
              <a:ext uri="{FF2B5EF4-FFF2-40B4-BE49-F238E27FC236}">
                <a16:creationId xmlns:a16="http://schemas.microsoft.com/office/drawing/2014/main" id="{3D3C7B0C-828B-4B1B-967F-C3EC6A80862F}"/>
              </a:ext>
            </a:extLst>
          </p:cNvPr>
          <p:cNvSpPr>
            <a:spLocks noGrp="1" noChangeArrowheads="1"/>
          </p:cNvSpPr>
          <p:nvPr>
            <p:ph type="body" idx="1"/>
          </p:nvPr>
        </p:nvSpPr>
        <p:spPr/>
        <p:txBody>
          <a:bodyPr/>
          <a:lstStyle/>
          <a:p>
            <a:pPr eaLnBrk="1" hangingPunct="1">
              <a:lnSpc>
                <a:spcPct val="90000"/>
              </a:lnSpc>
            </a:pPr>
            <a:r>
              <a:rPr lang="en-GB" altLang="en-US">
                <a:cs typeface="Times New Roman" panose="02020603050405020304" pitchFamily="18" charset="0"/>
              </a:rPr>
              <a:t>Same as searching and inserting. </a:t>
            </a:r>
          </a:p>
          <a:p>
            <a:pPr eaLnBrk="1" hangingPunct="1">
              <a:lnSpc>
                <a:spcPct val="90000"/>
              </a:lnSpc>
            </a:pPr>
            <a:endParaRPr lang="en-IE" altLang="en-US">
              <a:cs typeface="Times New Roman" panose="02020603050405020304" pitchFamily="18" charset="0"/>
            </a:endParaRPr>
          </a:p>
          <a:p>
            <a:pPr eaLnBrk="1" hangingPunct="1">
              <a:lnSpc>
                <a:spcPct val="90000"/>
              </a:lnSpc>
            </a:pPr>
            <a:r>
              <a:rPr lang="en-GB" altLang="en-US" sz="2400">
                <a:cs typeface="Times New Roman" panose="02020603050405020304" pitchFamily="18" charset="0"/>
              </a:rPr>
              <a:t>Trace down the path to the key being deleted and when reach the appropriate node, set the corresponding info field to NULL.  </a:t>
            </a:r>
          </a:p>
          <a:p>
            <a:pPr eaLnBrk="1" hangingPunct="1">
              <a:lnSpc>
                <a:spcPct val="90000"/>
              </a:lnSpc>
            </a:pPr>
            <a:endParaRPr lang="en-IE" altLang="en-US" sz="2400">
              <a:cs typeface="Times New Roman" panose="02020603050405020304" pitchFamily="18" charset="0"/>
            </a:endParaRPr>
          </a:p>
          <a:p>
            <a:pPr eaLnBrk="1" hangingPunct="1">
              <a:lnSpc>
                <a:spcPct val="90000"/>
              </a:lnSpc>
            </a:pPr>
            <a:r>
              <a:rPr lang="en-GB" altLang="en-US" sz="2400">
                <a:cs typeface="Times New Roman" panose="02020603050405020304" pitchFamily="18" charset="0"/>
              </a:rPr>
              <a:t>If now this node has all fields = NULL, ie branches, </a:t>
            </a:r>
            <a:r>
              <a:rPr lang="ga-IE" altLang="en-US" sz="2400">
                <a:cs typeface="Times New Roman" panose="02020603050405020304" pitchFamily="18" charset="0"/>
              </a:rPr>
              <a:t>key</a:t>
            </a:r>
            <a:r>
              <a:rPr lang="en-GB" altLang="en-US" sz="2400">
                <a:cs typeface="Times New Roman" panose="02020603050405020304" pitchFamily="18" charset="0"/>
              </a:rPr>
              <a:t> fields etc, then dispose of this node.</a:t>
            </a:r>
            <a:r>
              <a:rPr lang="en-GB" altLang="en-US" sz="2400"/>
              <a:t>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7639FD95-5A7F-4E92-A108-30D571424F9F}"/>
              </a:ext>
            </a:extLst>
          </p:cNvPr>
          <p:cNvSpPr>
            <a:spLocks noGrp="1"/>
          </p:cNvSpPr>
          <p:nvPr>
            <p:ph type="title"/>
          </p:nvPr>
        </p:nvSpPr>
        <p:spPr/>
        <p:txBody>
          <a:bodyPr/>
          <a:lstStyle/>
          <a:p>
            <a:endParaRPr lang="en-IE" altLang="en-US"/>
          </a:p>
        </p:txBody>
      </p:sp>
      <p:sp>
        <p:nvSpPr>
          <p:cNvPr id="80899" name="Content Placeholder 2">
            <a:extLst>
              <a:ext uri="{FF2B5EF4-FFF2-40B4-BE49-F238E27FC236}">
                <a16:creationId xmlns:a16="http://schemas.microsoft.com/office/drawing/2014/main" id="{C5A76582-B678-46D5-90CC-5895A8CC0A20}"/>
              </a:ext>
            </a:extLst>
          </p:cNvPr>
          <p:cNvSpPr>
            <a:spLocks noGrp="1"/>
          </p:cNvSpPr>
          <p:nvPr>
            <p:ph idx="1"/>
          </p:nvPr>
        </p:nvSpPr>
        <p:spPr/>
        <p:txBody>
          <a:bodyPr/>
          <a:lstStyle/>
          <a:p>
            <a:endParaRPr lang="en-IE" altLang="en-US"/>
          </a:p>
        </p:txBody>
      </p:sp>
      <p:pic>
        <p:nvPicPr>
          <p:cNvPr id="80900" name="Picture 3">
            <a:extLst>
              <a:ext uri="{FF2B5EF4-FFF2-40B4-BE49-F238E27FC236}">
                <a16:creationId xmlns:a16="http://schemas.microsoft.com/office/drawing/2014/main" id="{28C70EC3-63CA-4476-9DDF-6EB10C00FACE}"/>
              </a:ext>
            </a:extLst>
          </p:cNvPr>
          <p:cNvPicPr>
            <a:picLocks noChangeAspect="1"/>
          </p:cNvPicPr>
          <p:nvPr/>
        </p:nvPicPr>
        <p:blipFill>
          <a:blip r:embed="rId2">
            <a:extLst>
              <a:ext uri="{28A0092B-C50C-407E-A947-70E740481C1C}">
                <a14:useLocalDpi xmlns:a14="http://schemas.microsoft.com/office/drawing/2010/main" val="0"/>
              </a:ext>
            </a:extLst>
          </a:blip>
          <a:srcRect l="35043" t="17075" r="30701" b="31825"/>
          <a:stretch>
            <a:fillRect/>
          </a:stretch>
        </p:blipFill>
        <p:spPr bwMode="auto">
          <a:xfrm>
            <a:off x="1116013" y="549275"/>
            <a:ext cx="7056437"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4">
            <a:extLst>
              <a:ext uri="{FF2B5EF4-FFF2-40B4-BE49-F238E27FC236}">
                <a16:creationId xmlns:a16="http://schemas.microsoft.com/office/drawing/2014/main" id="{18FCED2A-4C82-424C-94E5-D5BE3AF0860D}"/>
              </a:ext>
            </a:extLst>
          </p:cNvPr>
          <p:cNvSpPr>
            <a:spLocks noChangeArrowheads="1"/>
          </p:cNvSpPr>
          <p:nvPr/>
        </p:nvSpPr>
        <p:spPr bwMode="auto">
          <a:xfrm>
            <a:off x="900113" y="5902325"/>
            <a:ext cx="784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IE" altLang="en-US" sz="1200">
                <a:latin typeface="Times New Roman" panose="02020603050405020304" pitchFamily="18" charset="0"/>
              </a:rPr>
              <a:t>https://www.cs.princeton.edu/courses/archive/fall19/cos226/exams/fin-f18.pdf</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DA11E7C8-C5FA-4AFD-8E6C-41E34C356818}"/>
              </a:ext>
            </a:extLst>
          </p:cNvPr>
          <p:cNvSpPr>
            <a:spLocks noGrp="1"/>
          </p:cNvSpPr>
          <p:nvPr>
            <p:ph type="title"/>
          </p:nvPr>
        </p:nvSpPr>
        <p:spPr/>
        <p:txBody>
          <a:bodyPr/>
          <a:lstStyle/>
          <a:p>
            <a:r>
              <a:rPr lang="en-US" altLang="en-US"/>
              <a:t>Compressed Trie</a:t>
            </a:r>
            <a:br>
              <a:rPr lang="ga-IE" altLang="en-US"/>
            </a:br>
            <a:r>
              <a:rPr lang="en-IE" altLang="en-US" sz="2000" i="1"/>
              <a:t>www.cs.umd.edu/class/fall2005/cmsc132/lecs/lec29.</a:t>
            </a:r>
            <a:r>
              <a:rPr lang="en-IE" altLang="en-US" sz="2000" b="1" i="1"/>
              <a:t>ppt</a:t>
            </a:r>
            <a:endParaRPr lang="en-IE" altLang="en-US" sz="2000"/>
          </a:p>
        </p:txBody>
      </p:sp>
      <p:sp>
        <p:nvSpPr>
          <p:cNvPr id="81923" name="Content Placeholder 2">
            <a:extLst>
              <a:ext uri="{FF2B5EF4-FFF2-40B4-BE49-F238E27FC236}">
                <a16:creationId xmlns:a16="http://schemas.microsoft.com/office/drawing/2014/main" id="{D39D482F-68C0-404B-AF89-507B15EA3934}"/>
              </a:ext>
            </a:extLst>
          </p:cNvPr>
          <p:cNvSpPr>
            <a:spLocks noGrp="1"/>
          </p:cNvSpPr>
          <p:nvPr>
            <p:ph idx="1"/>
          </p:nvPr>
        </p:nvSpPr>
        <p:spPr/>
        <p:txBody>
          <a:bodyPr/>
          <a:lstStyle/>
          <a:p>
            <a:r>
              <a:rPr lang="en-CA" altLang="en-US"/>
              <a:t>Approach</a:t>
            </a:r>
          </a:p>
          <a:p>
            <a:pPr lvl="1"/>
            <a:r>
              <a:rPr lang="en-CA" altLang="en-US"/>
              <a:t>A chain of redundant nodes can be compressed </a:t>
            </a:r>
          </a:p>
          <a:p>
            <a:pPr lvl="2"/>
            <a:r>
              <a:rPr lang="en-CA" altLang="en-US"/>
              <a:t>Replace chain with single node </a:t>
            </a:r>
          </a:p>
          <a:p>
            <a:pPr lvl="2"/>
            <a:r>
              <a:rPr lang="en-CA" altLang="en-US"/>
              <a:t>Include concatenation of labels f</a:t>
            </a:r>
            <a:r>
              <a:rPr lang="ga-IE" altLang="en-US"/>
              <a:t>rom</a:t>
            </a:r>
            <a:r>
              <a:rPr lang="en-CA" altLang="en-US"/>
              <a:t> chain</a:t>
            </a:r>
          </a:p>
          <a:p>
            <a:pPr lvl="1"/>
            <a:r>
              <a:rPr lang="en-CA" altLang="en-US"/>
              <a:t>Internal node v of T is redundant if v has one child and is not the root</a:t>
            </a:r>
          </a:p>
          <a:p>
            <a:endParaRPr lang="en-IE"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39FB073-5867-4345-B00F-8BCDC208CBFC}"/>
              </a:ext>
            </a:extLst>
          </p:cNvPr>
          <p:cNvSpPr>
            <a:spLocks noGrp="1" noChangeArrowheads="1"/>
          </p:cNvSpPr>
          <p:nvPr>
            <p:ph type="title"/>
          </p:nvPr>
        </p:nvSpPr>
        <p:spPr>
          <a:xfrm>
            <a:off x="500063" y="500063"/>
            <a:ext cx="7772400" cy="1143000"/>
          </a:xfrm>
        </p:spPr>
        <p:txBody>
          <a:bodyPr/>
          <a:lstStyle/>
          <a:p>
            <a:pPr algn="l"/>
            <a:r>
              <a:rPr lang="en-US" altLang="en-US"/>
              <a:t>Compressed Trie</a:t>
            </a:r>
          </a:p>
        </p:txBody>
      </p:sp>
      <p:graphicFrame>
        <p:nvGraphicFramePr>
          <p:cNvPr id="82947" name="Object 2">
            <a:extLst>
              <a:ext uri="{FF2B5EF4-FFF2-40B4-BE49-F238E27FC236}">
                <a16:creationId xmlns:a16="http://schemas.microsoft.com/office/drawing/2014/main" id="{466A6E5A-39D3-4A4A-8082-79A236D2AEA3}"/>
              </a:ext>
            </a:extLst>
          </p:cNvPr>
          <p:cNvGraphicFramePr>
            <a:graphicFrameLocks noChangeAspect="1"/>
          </p:cNvGraphicFramePr>
          <p:nvPr/>
        </p:nvGraphicFramePr>
        <p:xfrm>
          <a:off x="3962400" y="1066800"/>
          <a:ext cx="4845050" cy="2057400"/>
        </p:xfrm>
        <a:graphic>
          <a:graphicData uri="http://schemas.openxmlformats.org/presentationml/2006/ole">
            <mc:AlternateContent xmlns:mc="http://schemas.openxmlformats.org/markup-compatibility/2006">
              <mc:Choice xmlns:v="urn:schemas-microsoft-com:vml" Requires="v">
                <p:oleObj spid="_x0000_s6146" name="VISIO" r:id="rId4" imgW="3877200" imgH="1647360" progId="Visio.Drawing.6">
                  <p:embed/>
                </p:oleObj>
              </mc:Choice>
              <mc:Fallback>
                <p:oleObj name="VISIO" r:id="rId4" imgW="3877200" imgH="1647360" progId="Visio.Drawing.6">
                  <p:embed/>
                  <p:pic>
                    <p:nvPicPr>
                      <p:cNvPr id="82947" name="Object 2">
                        <a:extLst>
                          <a:ext uri="{FF2B5EF4-FFF2-40B4-BE49-F238E27FC236}">
                            <a16:creationId xmlns:a16="http://schemas.microsoft.com/office/drawing/2014/main" id="{466A6E5A-39D3-4A4A-8082-79A236D2AE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066800"/>
                        <a:ext cx="48450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8" name="Object 3">
            <a:extLst>
              <a:ext uri="{FF2B5EF4-FFF2-40B4-BE49-F238E27FC236}">
                <a16:creationId xmlns:a16="http://schemas.microsoft.com/office/drawing/2014/main" id="{C481AF73-ED75-490D-B5BC-B3B7BB0866F5}"/>
              </a:ext>
            </a:extLst>
          </p:cNvPr>
          <p:cNvGraphicFramePr>
            <a:graphicFrameLocks noChangeAspect="1"/>
          </p:cNvGraphicFramePr>
          <p:nvPr/>
        </p:nvGraphicFramePr>
        <p:xfrm>
          <a:off x="228600" y="3352800"/>
          <a:ext cx="7248525" cy="3189288"/>
        </p:xfrm>
        <a:graphic>
          <a:graphicData uri="http://schemas.openxmlformats.org/presentationml/2006/ole">
            <mc:AlternateContent xmlns:mc="http://schemas.openxmlformats.org/markup-compatibility/2006">
              <mc:Choice xmlns:v="urn:schemas-microsoft-com:vml" Requires="v">
                <p:oleObj spid="_x0000_s6147" name="VISIO" r:id="rId6" imgW="5820120" imgH="2561760" progId="Visio.Drawing.6">
                  <p:embed/>
                </p:oleObj>
              </mc:Choice>
              <mc:Fallback>
                <p:oleObj name="VISIO" r:id="rId6" imgW="5820120" imgH="2561760" progId="Visio.Drawing.6">
                  <p:embed/>
                  <p:pic>
                    <p:nvPicPr>
                      <p:cNvPr id="82948" name="Object 3">
                        <a:extLst>
                          <a:ext uri="{FF2B5EF4-FFF2-40B4-BE49-F238E27FC236}">
                            <a16:creationId xmlns:a16="http://schemas.microsoft.com/office/drawing/2014/main" id="{C481AF73-ED75-490D-B5BC-B3B7BB086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352800"/>
                        <a:ext cx="7248525" cy="31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49" name="AutoShape 6">
            <a:extLst>
              <a:ext uri="{FF2B5EF4-FFF2-40B4-BE49-F238E27FC236}">
                <a16:creationId xmlns:a16="http://schemas.microsoft.com/office/drawing/2014/main" id="{F712C969-D84A-4DBB-8BFF-08D7CE1B7768}"/>
              </a:ext>
            </a:extLst>
          </p:cNvPr>
          <p:cNvSpPr>
            <a:spLocks noChangeArrowheads="1"/>
          </p:cNvSpPr>
          <p:nvPr/>
        </p:nvSpPr>
        <p:spPr bwMode="auto">
          <a:xfrm rot="-2713369">
            <a:off x="6248400" y="3429000"/>
            <a:ext cx="685800" cy="381000"/>
          </a:xfrm>
          <a:prstGeom prst="rightArrow">
            <a:avLst>
              <a:gd name="adj1" fmla="val 50000"/>
              <a:gd name="adj2" fmla="val 45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0" name="Rectangle 7">
            <a:extLst>
              <a:ext uri="{FF2B5EF4-FFF2-40B4-BE49-F238E27FC236}">
                <a16:creationId xmlns:a16="http://schemas.microsoft.com/office/drawing/2014/main" id="{3A8196D1-2C3C-4B83-8CE8-A5EFE005806B}"/>
              </a:ext>
            </a:extLst>
          </p:cNvPr>
          <p:cNvSpPr>
            <a:spLocks noGrp="1" noChangeArrowheads="1"/>
          </p:cNvSpPr>
          <p:nvPr>
            <p:ph type="body" idx="1"/>
          </p:nvPr>
        </p:nvSpPr>
        <p:spPr/>
        <p:txBody>
          <a:bodyPr/>
          <a:lstStyle/>
          <a:p>
            <a:r>
              <a:rPr lang="en-US" altLang="en-US"/>
              <a:t>Example</a:t>
            </a:r>
          </a:p>
        </p:txBody>
      </p:sp>
      <p:sp>
        <p:nvSpPr>
          <p:cNvPr id="82951" name="AutoShape 8">
            <a:extLst>
              <a:ext uri="{FF2B5EF4-FFF2-40B4-BE49-F238E27FC236}">
                <a16:creationId xmlns:a16="http://schemas.microsoft.com/office/drawing/2014/main" id="{D6AE9677-9FCA-48CD-9B16-8C4AE9625549}"/>
              </a:ext>
            </a:extLst>
          </p:cNvPr>
          <p:cNvSpPr>
            <a:spLocks noChangeArrowheads="1"/>
          </p:cNvSpPr>
          <p:nvPr/>
        </p:nvSpPr>
        <p:spPr bwMode="auto">
          <a:xfrm>
            <a:off x="381000" y="4953000"/>
            <a:ext cx="609600" cy="1219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2" name="AutoShape 9">
            <a:extLst>
              <a:ext uri="{FF2B5EF4-FFF2-40B4-BE49-F238E27FC236}">
                <a16:creationId xmlns:a16="http://schemas.microsoft.com/office/drawing/2014/main" id="{BE0628E8-A469-41A8-BDF5-EE5AB398ADAA}"/>
              </a:ext>
            </a:extLst>
          </p:cNvPr>
          <p:cNvSpPr>
            <a:spLocks noChangeArrowheads="1"/>
          </p:cNvSpPr>
          <p:nvPr/>
        </p:nvSpPr>
        <p:spPr bwMode="auto">
          <a:xfrm>
            <a:off x="1524000" y="4953000"/>
            <a:ext cx="609600" cy="1219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3" name="AutoShape 10">
            <a:extLst>
              <a:ext uri="{FF2B5EF4-FFF2-40B4-BE49-F238E27FC236}">
                <a16:creationId xmlns:a16="http://schemas.microsoft.com/office/drawing/2014/main" id="{30349194-DF1C-4C2C-BF24-F87761005787}"/>
              </a:ext>
            </a:extLst>
          </p:cNvPr>
          <p:cNvSpPr>
            <a:spLocks noChangeArrowheads="1"/>
          </p:cNvSpPr>
          <p:nvPr/>
        </p:nvSpPr>
        <p:spPr bwMode="auto">
          <a:xfrm>
            <a:off x="2971800" y="4953000"/>
            <a:ext cx="609600" cy="1219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4" name="AutoShape 11">
            <a:extLst>
              <a:ext uri="{FF2B5EF4-FFF2-40B4-BE49-F238E27FC236}">
                <a16:creationId xmlns:a16="http://schemas.microsoft.com/office/drawing/2014/main" id="{AF0C6A0F-EC9E-4E38-9FA4-4C53C8AA4FC5}"/>
              </a:ext>
            </a:extLst>
          </p:cNvPr>
          <p:cNvSpPr>
            <a:spLocks noChangeArrowheads="1"/>
          </p:cNvSpPr>
          <p:nvPr/>
        </p:nvSpPr>
        <p:spPr bwMode="auto">
          <a:xfrm>
            <a:off x="4953000" y="4343400"/>
            <a:ext cx="609600" cy="18288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5" name="AutoShape 12">
            <a:extLst>
              <a:ext uri="{FF2B5EF4-FFF2-40B4-BE49-F238E27FC236}">
                <a16:creationId xmlns:a16="http://schemas.microsoft.com/office/drawing/2014/main" id="{9EEB8A02-DB82-4660-9E1E-B308B715672A}"/>
              </a:ext>
            </a:extLst>
          </p:cNvPr>
          <p:cNvSpPr>
            <a:spLocks noChangeArrowheads="1"/>
          </p:cNvSpPr>
          <p:nvPr/>
        </p:nvSpPr>
        <p:spPr bwMode="auto">
          <a:xfrm>
            <a:off x="6400800" y="4343400"/>
            <a:ext cx="609600" cy="1143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6" name="AutoShape 13">
            <a:extLst>
              <a:ext uri="{FF2B5EF4-FFF2-40B4-BE49-F238E27FC236}">
                <a16:creationId xmlns:a16="http://schemas.microsoft.com/office/drawing/2014/main" id="{39D4B1F3-CEEC-413A-91C2-A83A87375D25}"/>
              </a:ext>
            </a:extLst>
          </p:cNvPr>
          <p:cNvSpPr>
            <a:spLocks noChangeArrowheads="1"/>
          </p:cNvSpPr>
          <p:nvPr/>
        </p:nvSpPr>
        <p:spPr bwMode="auto">
          <a:xfrm>
            <a:off x="5867400" y="5562600"/>
            <a:ext cx="533400" cy="1143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7" name="AutoShape 14">
            <a:extLst>
              <a:ext uri="{FF2B5EF4-FFF2-40B4-BE49-F238E27FC236}">
                <a16:creationId xmlns:a16="http://schemas.microsoft.com/office/drawing/2014/main" id="{526E9F67-2B28-40FE-A762-F5429E4105EC}"/>
              </a:ext>
            </a:extLst>
          </p:cNvPr>
          <p:cNvSpPr>
            <a:spLocks noChangeArrowheads="1"/>
          </p:cNvSpPr>
          <p:nvPr/>
        </p:nvSpPr>
        <p:spPr bwMode="auto">
          <a:xfrm>
            <a:off x="2286000" y="4343400"/>
            <a:ext cx="533400" cy="1219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8" name="Oval 15">
            <a:extLst>
              <a:ext uri="{FF2B5EF4-FFF2-40B4-BE49-F238E27FC236}">
                <a16:creationId xmlns:a16="http://schemas.microsoft.com/office/drawing/2014/main" id="{F35EA686-C935-4AAF-B340-C94512DC387A}"/>
              </a:ext>
            </a:extLst>
          </p:cNvPr>
          <p:cNvSpPr>
            <a:spLocks noChangeArrowheads="1"/>
          </p:cNvSpPr>
          <p:nvPr/>
        </p:nvSpPr>
        <p:spPr bwMode="auto">
          <a:xfrm>
            <a:off x="3886200" y="26670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59" name="Oval 16">
            <a:extLst>
              <a:ext uri="{FF2B5EF4-FFF2-40B4-BE49-F238E27FC236}">
                <a16:creationId xmlns:a16="http://schemas.microsoft.com/office/drawing/2014/main" id="{5B59A43D-84D4-464B-8E65-DB78F7AD1C3A}"/>
              </a:ext>
            </a:extLst>
          </p:cNvPr>
          <p:cNvSpPr>
            <a:spLocks noChangeArrowheads="1"/>
          </p:cNvSpPr>
          <p:nvPr/>
        </p:nvSpPr>
        <p:spPr bwMode="auto">
          <a:xfrm>
            <a:off x="4724400" y="26670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60" name="Oval 17">
            <a:extLst>
              <a:ext uri="{FF2B5EF4-FFF2-40B4-BE49-F238E27FC236}">
                <a16:creationId xmlns:a16="http://schemas.microsoft.com/office/drawing/2014/main" id="{55CF7FCF-F29E-432F-B4F6-6733330B34B9}"/>
              </a:ext>
            </a:extLst>
          </p:cNvPr>
          <p:cNvSpPr>
            <a:spLocks noChangeArrowheads="1"/>
          </p:cNvSpPr>
          <p:nvPr/>
        </p:nvSpPr>
        <p:spPr bwMode="auto">
          <a:xfrm>
            <a:off x="5181600" y="21336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61" name="Oval 18">
            <a:extLst>
              <a:ext uri="{FF2B5EF4-FFF2-40B4-BE49-F238E27FC236}">
                <a16:creationId xmlns:a16="http://schemas.microsoft.com/office/drawing/2014/main" id="{FBDC1D55-9BB7-4912-9B12-288440911908}"/>
              </a:ext>
            </a:extLst>
          </p:cNvPr>
          <p:cNvSpPr>
            <a:spLocks noChangeArrowheads="1"/>
          </p:cNvSpPr>
          <p:nvPr/>
        </p:nvSpPr>
        <p:spPr bwMode="auto">
          <a:xfrm>
            <a:off x="5562600" y="26670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62" name="Oval 19">
            <a:extLst>
              <a:ext uri="{FF2B5EF4-FFF2-40B4-BE49-F238E27FC236}">
                <a16:creationId xmlns:a16="http://schemas.microsoft.com/office/drawing/2014/main" id="{DF3DECB1-88D8-464A-8F45-556285D3D5A1}"/>
              </a:ext>
            </a:extLst>
          </p:cNvPr>
          <p:cNvSpPr>
            <a:spLocks noChangeArrowheads="1"/>
          </p:cNvSpPr>
          <p:nvPr/>
        </p:nvSpPr>
        <p:spPr bwMode="auto">
          <a:xfrm>
            <a:off x="6858000" y="21336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63" name="Oval 20">
            <a:extLst>
              <a:ext uri="{FF2B5EF4-FFF2-40B4-BE49-F238E27FC236}">
                <a16:creationId xmlns:a16="http://schemas.microsoft.com/office/drawing/2014/main" id="{F43EF34F-968E-4FF9-924B-58172FA94915}"/>
              </a:ext>
            </a:extLst>
          </p:cNvPr>
          <p:cNvSpPr>
            <a:spLocks noChangeArrowheads="1"/>
          </p:cNvSpPr>
          <p:nvPr/>
        </p:nvSpPr>
        <p:spPr bwMode="auto">
          <a:xfrm>
            <a:off x="7315200" y="26670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
        <p:nvSpPr>
          <p:cNvPr id="82964" name="Oval 21">
            <a:extLst>
              <a:ext uri="{FF2B5EF4-FFF2-40B4-BE49-F238E27FC236}">
                <a16:creationId xmlns:a16="http://schemas.microsoft.com/office/drawing/2014/main" id="{6053FEF3-7C2B-4575-B08D-E508E45EAABB}"/>
              </a:ext>
            </a:extLst>
          </p:cNvPr>
          <p:cNvSpPr>
            <a:spLocks noChangeArrowheads="1"/>
          </p:cNvSpPr>
          <p:nvPr/>
        </p:nvSpPr>
        <p:spPr bwMode="auto">
          <a:xfrm>
            <a:off x="7772400" y="2133600"/>
            <a:ext cx="762000" cy="53340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endParaRPr lang="en-IE" altLang="en-US" sz="2400">
              <a:latin typeface="Times New Roman" panose="02020603050405020304" pitchFamily="18" charset="0"/>
            </a:endParaRPr>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F5ACEB3C-37A1-4139-874C-F8DD6C95EFF6}"/>
              </a:ext>
            </a:extLst>
          </p:cNvPr>
          <p:cNvSpPr>
            <a:spLocks noGrp="1" noChangeArrowheads="1"/>
          </p:cNvSpPr>
          <p:nvPr>
            <p:ph type="title"/>
          </p:nvPr>
        </p:nvSpPr>
        <p:spPr/>
        <p:txBody>
          <a:bodyPr/>
          <a:lstStyle/>
          <a:p>
            <a:r>
              <a:rPr lang="en-US" altLang="en-US"/>
              <a:t>Suffix Trie</a:t>
            </a:r>
          </a:p>
        </p:txBody>
      </p:sp>
      <p:sp>
        <p:nvSpPr>
          <p:cNvPr id="83971" name="Rectangle 3">
            <a:extLst>
              <a:ext uri="{FF2B5EF4-FFF2-40B4-BE49-F238E27FC236}">
                <a16:creationId xmlns:a16="http://schemas.microsoft.com/office/drawing/2014/main" id="{CEA73808-6837-4F03-8172-1E713D99D5EE}"/>
              </a:ext>
            </a:extLst>
          </p:cNvPr>
          <p:cNvSpPr>
            <a:spLocks noGrp="1" noChangeArrowheads="1"/>
          </p:cNvSpPr>
          <p:nvPr>
            <p:ph type="body" idx="1"/>
          </p:nvPr>
        </p:nvSpPr>
        <p:spPr>
          <a:xfrm>
            <a:off x="838200" y="1676400"/>
            <a:ext cx="7772400" cy="838200"/>
          </a:xfrm>
        </p:spPr>
        <p:txBody>
          <a:bodyPr/>
          <a:lstStyle/>
          <a:p>
            <a:pPr>
              <a:buFontTx/>
              <a:buNone/>
            </a:pPr>
            <a:r>
              <a:rPr lang="en-US" altLang="en-US" sz="2000"/>
              <a:t>The suffix trie of a string </a:t>
            </a:r>
            <a:r>
              <a:rPr lang="en-US" altLang="en-US" sz="2000" b="1" i="1"/>
              <a:t>X</a:t>
            </a:r>
            <a:r>
              <a:rPr lang="en-US" altLang="en-US" sz="2000"/>
              <a:t> is the compressed trie of all the suffixes of </a:t>
            </a:r>
            <a:r>
              <a:rPr lang="en-US" altLang="en-US" sz="2000" b="1" i="1"/>
              <a:t>X</a:t>
            </a:r>
          </a:p>
        </p:txBody>
      </p:sp>
      <p:graphicFrame>
        <p:nvGraphicFramePr>
          <p:cNvPr id="83972" name="Object 2">
            <a:extLst>
              <a:ext uri="{FF2B5EF4-FFF2-40B4-BE49-F238E27FC236}">
                <a16:creationId xmlns:a16="http://schemas.microsoft.com/office/drawing/2014/main" id="{732F7F5D-62AF-42F8-8021-F1DB22FA82CF}"/>
              </a:ext>
            </a:extLst>
          </p:cNvPr>
          <p:cNvGraphicFramePr>
            <a:graphicFrameLocks noChangeAspect="1"/>
          </p:cNvGraphicFramePr>
          <p:nvPr/>
        </p:nvGraphicFramePr>
        <p:xfrm>
          <a:off x="762000" y="3657600"/>
          <a:ext cx="8001000" cy="2300288"/>
        </p:xfrm>
        <a:graphic>
          <a:graphicData uri="http://schemas.openxmlformats.org/presentationml/2006/ole">
            <mc:AlternateContent xmlns:mc="http://schemas.openxmlformats.org/markup-compatibility/2006">
              <mc:Choice xmlns:v="urn:schemas-microsoft-com:vml" Requires="v">
                <p:oleObj spid="_x0000_s7170" name="VISIO" r:id="rId5" imgW="5000400" imgH="1447560" progId="Visio.Drawing.6">
                  <p:embed/>
                </p:oleObj>
              </mc:Choice>
              <mc:Fallback>
                <p:oleObj name="VISIO" r:id="rId5" imgW="5000400" imgH="1447560" progId="Visio.Drawing.6">
                  <p:embed/>
                  <p:pic>
                    <p:nvPicPr>
                      <p:cNvPr id="83972" name="Object 2">
                        <a:extLst>
                          <a:ext uri="{FF2B5EF4-FFF2-40B4-BE49-F238E27FC236}">
                            <a16:creationId xmlns:a16="http://schemas.microsoft.com/office/drawing/2014/main" id="{732F7F5D-62AF-42F8-8021-F1DB22FA8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657600"/>
                        <a:ext cx="8001000"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3" name="Object 3">
            <a:extLst>
              <a:ext uri="{FF2B5EF4-FFF2-40B4-BE49-F238E27FC236}">
                <a16:creationId xmlns:a16="http://schemas.microsoft.com/office/drawing/2014/main" id="{34063E0C-7CC3-435E-AD32-45674CEE6228}"/>
              </a:ext>
            </a:extLst>
          </p:cNvPr>
          <p:cNvGraphicFramePr>
            <a:graphicFrameLocks noChangeAspect="1"/>
          </p:cNvGraphicFramePr>
          <p:nvPr/>
        </p:nvGraphicFramePr>
        <p:xfrm>
          <a:off x="2971800" y="2514600"/>
          <a:ext cx="3505200" cy="901700"/>
        </p:xfrm>
        <a:graphic>
          <a:graphicData uri="http://schemas.openxmlformats.org/presentationml/2006/ole">
            <mc:AlternateContent xmlns:mc="http://schemas.openxmlformats.org/markup-compatibility/2006">
              <mc:Choice xmlns:v="urn:schemas-microsoft-com:vml" Requires="v">
                <p:oleObj spid="_x0000_s7171" name="VISIO" r:id="rId7" imgW="1955520" imgH="504360" progId="Visio.Drawing.6">
                  <p:embed/>
                </p:oleObj>
              </mc:Choice>
              <mc:Fallback>
                <p:oleObj name="VISIO" r:id="rId7" imgW="1955520" imgH="504360" progId="Visio.Drawing.6">
                  <p:embed/>
                  <p:pic>
                    <p:nvPicPr>
                      <p:cNvPr id="83973" name="Object 3">
                        <a:extLst>
                          <a:ext uri="{FF2B5EF4-FFF2-40B4-BE49-F238E27FC236}">
                            <a16:creationId xmlns:a16="http://schemas.microsoft.com/office/drawing/2014/main" id="{34063E0C-7CC3-435E-AD32-45674CEE62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514600"/>
                        <a:ext cx="35052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5533452D-E65F-42AC-A6DE-F37989F5813A}"/>
              </a:ext>
            </a:extLst>
          </p:cNvPr>
          <p:cNvSpPr txBox="1"/>
          <p:nvPr/>
        </p:nvSpPr>
        <p:spPr>
          <a:xfrm>
            <a:off x="323850" y="2227263"/>
            <a:ext cx="792163" cy="1322387"/>
          </a:xfrm>
          <a:prstGeom prst="rect">
            <a:avLst/>
          </a:prstGeom>
          <a:solidFill>
            <a:srgbClr val="FFFF99"/>
          </a:solidFill>
        </p:spPr>
        <p:txBody>
          <a:bodyPr>
            <a:spAutoFit/>
          </a:bodyPr>
          <a:lstStyle/>
          <a:p>
            <a:pPr>
              <a:defRPr/>
            </a:pPr>
            <a:r>
              <a:rPr lang="en-IE" sz="1000" b="1">
                <a:solidFill>
                  <a:schemeClr val="tx2"/>
                </a:solidFill>
                <a:latin typeface="+mn-lt"/>
              </a:rPr>
              <a:t>minimize</a:t>
            </a:r>
          </a:p>
          <a:p>
            <a:pPr>
              <a:defRPr/>
            </a:pPr>
            <a:r>
              <a:rPr lang="en-IE" sz="1000" b="1" err="1">
                <a:solidFill>
                  <a:schemeClr val="tx2"/>
                </a:solidFill>
                <a:latin typeface="+mn-lt"/>
              </a:rPr>
              <a:t>inimize</a:t>
            </a:r>
            <a:endParaRPr lang="en-IE" sz="1000" b="1">
              <a:solidFill>
                <a:schemeClr val="tx2"/>
              </a:solidFill>
              <a:latin typeface="+mn-lt"/>
            </a:endParaRPr>
          </a:p>
          <a:p>
            <a:pPr>
              <a:defRPr/>
            </a:pPr>
            <a:r>
              <a:rPr lang="en-IE" sz="1000" b="1" err="1">
                <a:solidFill>
                  <a:schemeClr val="tx2"/>
                </a:solidFill>
                <a:latin typeface="+mn-lt"/>
              </a:rPr>
              <a:t>nimize</a:t>
            </a:r>
            <a:endParaRPr lang="en-IE" sz="1000" b="1">
              <a:solidFill>
                <a:schemeClr val="tx2"/>
              </a:solidFill>
              <a:latin typeface="+mn-lt"/>
            </a:endParaRPr>
          </a:p>
          <a:p>
            <a:pPr>
              <a:defRPr/>
            </a:pPr>
            <a:r>
              <a:rPr lang="en-IE" sz="1000" b="1" err="1">
                <a:solidFill>
                  <a:schemeClr val="tx2"/>
                </a:solidFill>
                <a:latin typeface="+mn-lt"/>
              </a:rPr>
              <a:t>imize</a:t>
            </a:r>
            <a:endParaRPr lang="en-IE" sz="1000" b="1">
              <a:solidFill>
                <a:schemeClr val="tx2"/>
              </a:solidFill>
              <a:latin typeface="+mn-lt"/>
            </a:endParaRPr>
          </a:p>
          <a:p>
            <a:pPr>
              <a:defRPr/>
            </a:pPr>
            <a:r>
              <a:rPr lang="en-IE" sz="1000" b="1" err="1">
                <a:solidFill>
                  <a:schemeClr val="tx2"/>
                </a:solidFill>
                <a:latin typeface="+mn-lt"/>
              </a:rPr>
              <a:t>mize</a:t>
            </a:r>
            <a:endParaRPr lang="en-IE" sz="1000" b="1">
              <a:solidFill>
                <a:schemeClr val="tx2"/>
              </a:solidFill>
              <a:latin typeface="+mn-lt"/>
            </a:endParaRPr>
          </a:p>
          <a:p>
            <a:pPr>
              <a:defRPr/>
            </a:pPr>
            <a:r>
              <a:rPr lang="en-IE" sz="1000" b="1" err="1">
                <a:solidFill>
                  <a:schemeClr val="tx2"/>
                </a:solidFill>
                <a:latin typeface="+mn-lt"/>
              </a:rPr>
              <a:t>ize</a:t>
            </a:r>
            <a:endParaRPr lang="en-IE" sz="1000" b="1">
              <a:solidFill>
                <a:schemeClr val="tx2"/>
              </a:solidFill>
              <a:latin typeface="+mn-lt"/>
            </a:endParaRPr>
          </a:p>
          <a:p>
            <a:pPr>
              <a:defRPr/>
            </a:pPr>
            <a:r>
              <a:rPr lang="en-IE" sz="1000" b="1" err="1">
                <a:solidFill>
                  <a:schemeClr val="tx2"/>
                </a:solidFill>
                <a:latin typeface="+mn-lt"/>
              </a:rPr>
              <a:t>ze</a:t>
            </a:r>
            <a:endParaRPr lang="en-IE" sz="1000" b="1">
              <a:solidFill>
                <a:schemeClr val="tx2"/>
              </a:solidFill>
              <a:latin typeface="+mn-lt"/>
            </a:endParaRPr>
          </a:p>
          <a:p>
            <a:pPr>
              <a:defRPr/>
            </a:pPr>
            <a:r>
              <a:rPr lang="en-IE" sz="1000" b="1">
                <a:solidFill>
                  <a:schemeClr val="tx2"/>
                </a:solidFill>
                <a:latin typeface="+mn-lt"/>
              </a:rPr>
              <a:t>e</a:t>
            </a:r>
          </a:p>
        </p:txBody>
      </p:sp>
      <p:sp>
        <p:nvSpPr>
          <p:cNvPr id="7" name="TextBox 6">
            <a:extLst>
              <a:ext uri="{FF2B5EF4-FFF2-40B4-BE49-F238E27FC236}">
                <a16:creationId xmlns:a16="http://schemas.microsoft.com/office/drawing/2014/main" id="{2EF61DD4-83E1-4DC5-B975-6F940C7C9D8B}"/>
              </a:ext>
            </a:extLst>
          </p:cNvPr>
          <p:cNvSpPr txBox="1"/>
          <p:nvPr/>
        </p:nvSpPr>
        <p:spPr>
          <a:xfrm>
            <a:off x="1233488" y="2227263"/>
            <a:ext cx="792162" cy="1322387"/>
          </a:xfrm>
          <a:prstGeom prst="rect">
            <a:avLst/>
          </a:prstGeom>
          <a:solidFill>
            <a:srgbClr val="FFFF99"/>
          </a:solidFill>
        </p:spPr>
        <p:txBody>
          <a:bodyPr>
            <a:spAutoFit/>
          </a:bodyPr>
          <a:lstStyle/>
          <a:p>
            <a:pPr>
              <a:defRPr/>
            </a:pPr>
            <a:r>
              <a:rPr lang="en-IE" sz="1000" b="1" dirty="0">
                <a:solidFill>
                  <a:schemeClr val="tx2"/>
                </a:solidFill>
                <a:latin typeface="+mn-lt"/>
              </a:rPr>
              <a:t>e</a:t>
            </a:r>
          </a:p>
          <a:p>
            <a:pPr>
              <a:defRPr/>
            </a:pPr>
            <a:r>
              <a:rPr lang="en-IE" sz="1000" b="1" dirty="0" err="1">
                <a:solidFill>
                  <a:schemeClr val="tx2"/>
                </a:solidFill>
                <a:latin typeface="+mn-lt"/>
              </a:rPr>
              <a:t>imize</a:t>
            </a:r>
            <a:endParaRPr lang="en-IE" sz="1000" b="1" dirty="0">
              <a:solidFill>
                <a:schemeClr val="tx2"/>
              </a:solidFill>
              <a:latin typeface="+mn-lt"/>
            </a:endParaRPr>
          </a:p>
          <a:p>
            <a:pPr>
              <a:defRPr/>
            </a:pPr>
            <a:r>
              <a:rPr lang="en-IE" sz="1000" b="1" dirty="0" err="1">
                <a:solidFill>
                  <a:schemeClr val="tx2"/>
                </a:solidFill>
                <a:latin typeface="+mn-lt"/>
              </a:rPr>
              <a:t>inimize</a:t>
            </a:r>
            <a:endParaRPr lang="en-IE" sz="1000" b="1" dirty="0">
              <a:solidFill>
                <a:schemeClr val="tx2"/>
              </a:solidFill>
              <a:latin typeface="+mn-lt"/>
            </a:endParaRPr>
          </a:p>
          <a:p>
            <a:pPr>
              <a:defRPr/>
            </a:pPr>
            <a:r>
              <a:rPr lang="en-IE" sz="1000" b="1" dirty="0" err="1">
                <a:solidFill>
                  <a:schemeClr val="tx2"/>
                </a:solidFill>
              </a:rPr>
              <a:t>ize</a:t>
            </a:r>
            <a:endParaRPr lang="en-IE" sz="1000" b="1" dirty="0">
              <a:solidFill>
                <a:schemeClr val="tx2"/>
              </a:solidFill>
              <a:latin typeface="+mn-lt"/>
            </a:endParaRPr>
          </a:p>
          <a:p>
            <a:pPr>
              <a:defRPr/>
            </a:pPr>
            <a:r>
              <a:rPr lang="en-IE" sz="1000" b="1" dirty="0">
                <a:solidFill>
                  <a:schemeClr val="tx2"/>
                </a:solidFill>
                <a:latin typeface="+mn-lt"/>
              </a:rPr>
              <a:t>minimize</a:t>
            </a:r>
          </a:p>
          <a:p>
            <a:pPr>
              <a:defRPr/>
            </a:pPr>
            <a:r>
              <a:rPr lang="en-IE" sz="1000" b="1" dirty="0" err="1">
                <a:solidFill>
                  <a:schemeClr val="tx2"/>
                </a:solidFill>
                <a:latin typeface="+mn-lt"/>
              </a:rPr>
              <a:t>mize</a:t>
            </a:r>
            <a:endParaRPr lang="en-IE" sz="1000" b="1" dirty="0">
              <a:solidFill>
                <a:schemeClr val="tx2"/>
              </a:solidFill>
              <a:latin typeface="+mn-lt"/>
            </a:endParaRPr>
          </a:p>
          <a:p>
            <a:pPr>
              <a:defRPr/>
            </a:pPr>
            <a:r>
              <a:rPr lang="en-IE" sz="1000" b="1" dirty="0" err="1">
                <a:solidFill>
                  <a:schemeClr val="tx2"/>
                </a:solidFill>
              </a:rPr>
              <a:t>nimize</a:t>
            </a:r>
            <a:endParaRPr lang="en-IE" sz="1000" b="1" dirty="0">
              <a:solidFill>
                <a:schemeClr val="tx2"/>
              </a:solidFill>
              <a:latin typeface="+mn-lt"/>
            </a:endParaRPr>
          </a:p>
          <a:p>
            <a:pPr>
              <a:defRPr/>
            </a:pPr>
            <a:r>
              <a:rPr lang="en-IE" sz="1000" b="1" dirty="0">
                <a:solidFill>
                  <a:schemeClr val="tx2"/>
                </a:solidFill>
                <a:latin typeface="+mn-lt"/>
              </a:rPr>
              <a:t>ze</a:t>
            </a:r>
          </a:p>
        </p:txBody>
      </p:sp>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E95B629A-C464-44EA-8CEF-66E22EEE1D6A}"/>
              </a:ext>
            </a:extLst>
          </p:cNvPr>
          <p:cNvSpPr>
            <a:spLocks noGrp="1"/>
          </p:cNvSpPr>
          <p:nvPr>
            <p:ph type="title"/>
          </p:nvPr>
        </p:nvSpPr>
        <p:spPr/>
        <p:txBody>
          <a:bodyPr/>
          <a:lstStyle/>
          <a:p>
            <a:r>
              <a:rPr lang="ga-IE" altLang="en-US"/>
              <a:t>Reference: Suffix Trie</a:t>
            </a:r>
            <a:endParaRPr lang="en-IE" altLang="en-US"/>
          </a:p>
        </p:txBody>
      </p:sp>
      <p:sp>
        <p:nvSpPr>
          <p:cNvPr id="86019" name="Content Placeholder 2">
            <a:extLst>
              <a:ext uri="{FF2B5EF4-FFF2-40B4-BE49-F238E27FC236}">
                <a16:creationId xmlns:a16="http://schemas.microsoft.com/office/drawing/2014/main" id="{9B9DFA09-FC6E-404E-85EF-926CBA046366}"/>
              </a:ext>
            </a:extLst>
          </p:cNvPr>
          <p:cNvSpPr>
            <a:spLocks noGrp="1"/>
          </p:cNvSpPr>
          <p:nvPr>
            <p:ph idx="1"/>
          </p:nvPr>
        </p:nvSpPr>
        <p:spPr/>
        <p:txBody>
          <a:bodyPr/>
          <a:lstStyle/>
          <a:p>
            <a:r>
              <a:rPr lang="ga-IE" altLang="en-US" dirty="0"/>
              <a:t>Reference: </a:t>
            </a:r>
            <a:r>
              <a:rPr lang="ga-IE" altLang="en-US" i="1" dirty="0"/>
              <a:t>http://allisons.org/ll/AlgDS/Tree/Suffix/</a:t>
            </a:r>
            <a:endParaRPr lang="en-IE" altLang="en-US" i="1" dirty="0"/>
          </a:p>
          <a:p>
            <a:r>
              <a:rPr lang="en-IE" altLang="en-US" i="1" dirty="0" err="1"/>
              <a:t>mississippi</a:t>
            </a:r>
            <a:endParaRPr lang="ga-IE" altLang="en-US" i="1" dirty="0"/>
          </a:p>
        </p:txBody>
      </p:sp>
      <p:sp>
        <p:nvSpPr>
          <p:cNvPr id="2" name="Action Button: Forward or Next 1">
            <a:hlinkClick r:id="rId3" highlightClick="1"/>
            <a:extLst>
              <a:ext uri="{FF2B5EF4-FFF2-40B4-BE49-F238E27FC236}">
                <a16:creationId xmlns:a16="http://schemas.microsoft.com/office/drawing/2014/main" id="{CDFF7A29-D90E-4025-AC24-E5A326A28B7D}"/>
              </a:ext>
            </a:extLst>
          </p:cNvPr>
          <p:cNvSpPr/>
          <p:nvPr/>
        </p:nvSpPr>
        <p:spPr>
          <a:xfrm>
            <a:off x="6659563" y="2997200"/>
            <a:ext cx="792162" cy="71913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E"/>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E95B629A-C464-44EA-8CEF-66E22EEE1D6A}"/>
              </a:ext>
            </a:extLst>
          </p:cNvPr>
          <p:cNvSpPr>
            <a:spLocks noGrp="1"/>
          </p:cNvSpPr>
          <p:nvPr>
            <p:ph type="title"/>
          </p:nvPr>
        </p:nvSpPr>
        <p:spPr/>
        <p:txBody>
          <a:bodyPr/>
          <a:lstStyle/>
          <a:p>
            <a:r>
              <a:rPr lang="en-IE" altLang="en-US" dirty="0"/>
              <a:t>Reason for </a:t>
            </a:r>
            <a:r>
              <a:rPr lang="ga-IE" altLang="en-US" dirty="0"/>
              <a:t>Suffix Trie</a:t>
            </a:r>
            <a:endParaRPr lang="en-IE" altLang="en-US" dirty="0"/>
          </a:p>
        </p:txBody>
      </p:sp>
      <p:sp>
        <p:nvSpPr>
          <p:cNvPr id="86019" name="Content Placeholder 2">
            <a:extLst>
              <a:ext uri="{FF2B5EF4-FFF2-40B4-BE49-F238E27FC236}">
                <a16:creationId xmlns:a16="http://schemas.microsoft.com/office/drawing/2014/main" id="{9B9DFA09-FC6E-404E-85EF-926CBA046366}"/>
              </a:ext>
            </a:extLst>
          </p:cNvPr>
          <p:cNvSpPr>
            <a:spLocks noGrp="1"/>
          </p:cNvSpPr>
          <p:nvPr>
            <p:ph idx="1"/>
          </p:nvPr>
        </p:nvSpPr>
        <p:spPr>
          <a:xfrm>
            <a:off x="515566" y="1981200"/>
            <a:ext cx="7942634" cy="4114800"/>
          </a:xfrm>
        </p:spPr>
        <p:txBody>
          <a:bodyPr/>
          <a:lstStyle/>
          <a:p>
            <a:pPr marL="0" indent="0">
              <a:buNone/>
            </a:pPr>
            <a:r>
              <a:rPr lang="en-IE" dirty="0">
                <a:latin typeface="+mn-lt"/>
              </a:rPr>
              <a:t>Operates on the premise that :- </a:t>
            </a:r>
          </a:p>
          <a:p>
            <a:pPr marL="0" indent="0">
              <a:buNone/>
            </a:pPr>
            <a:r>
              <a:rPr lang="en-IE" b="1" dirty="0">
                <a:latin typeface="+mn-lt"/>
              </a:rPr>
              <a:t>Every substring of a string is a prefix of some suffix of that string</a:t>
            </a:r>
          </a:p>
          <a:p>
            <a:endParaRPr lang="ga-IE" altLang="en-US" i="1" dirty="0"/>
          </a:p>
        </p:txBody>
      </p:sp>
      <p:sp>
        <p:nvSpPr>
          <p:cNvPr id="4" name="TextBox 3">
            <a:extLst>
              <a:ext uri="{FF2B5EF4-FFF2-40B4-BE49-F238E27FC236}">
                <a16:creationId xmlns:a16="http://schemas.microsoft.com/office/drawing/2014/main" id="{2062562D-DBE0-069A-BADF-BB6FE9A115A9}"/>
              </a:ext>
            </a:extLst>
          </p:cNvPr>
          <p:cNvSpPr txBox="1"/>
          <p:nvPr/>
        </p:nvSpPr>
        <p:spPr>
          <a:xfrm>
            <a:off x="5353983" y="3429000"/>
            <a:ext cx="2156483" cy="3046988"/>
          </a:xfrm>
          <a:prstGeom prst="rect">
            <a:avLst/>
          </a:prstGeom>
          <a:solidFill>
            <a:srgbClr val="FFFF99"/>
          </a:solidFill>
        </p:spPr>
        <p:txBody>
          <a:bodyPr wrap="square">
            <a:spAutoFit/>
          </a:bodyPr>
          <a:lstStyle/>
          <a:p>
            <a:pPr>
              <a:defRPr/>
            </a:pPr>
            <a:r>
              <a:rPr lang="en-IE" b="1" dirty="0">
                <a:solidFill>
                  <a:schemeClr val="tx2"/>
                </a:solidFill>
                <a:latin typeface="+mn-lt"/>
              </a:rPr>
              <a:t>e</a:t>
            </a:r>
          </a:p>
          <a:p>
            <a:pPr>
              <a:defRPr/>
            </a:pPr>
            <a:r>
              <a:rPr lang="en-IE" b="1" dirty="0" err="1">
                <a:solidFill>
                  <a:schemeClr val="tx2"/>
                </a:solidFill>
                <a:latin typeface="+mn-lt"/>
              </a:rPr>
              <a:t>imize</a:t>
            </a:r>
            <a:endParaRPr lang="en-IE" b="1" dirty="0">
              <a:solidFill>
                <a:schemeClr val="tx2"/>
              </a:solidFill>
              <a:latin typeface="+mn-lt"/>
            </a:endParaRPr>
          </a:p>
          <a:p>
            <a:pPr>
              <a:defRPr/>
            </a:pPr>
            <a:r>
              <a:rPr lang="en-IE" b="1" dirty="0" err="1">
                <a:solidFill>
                  <a:schemeClr val="tx2"/>
                </a:solidFill>
                <a:latin typeface="+mn-lt"/>
              </a:rPr>
              <a:t>inimize</a:t>
            </a:r>
            <a:endParaRPr lang="en-IE" b="1" dirty="0">
              <a:solidFill>
                <a:schemeClr val="tx2"/>
              </a:solidFill>
              <a:latin typeface="+mn-lt"/>
            </a:endParaRPr>
          </a:p>
          <a:p>
            <a:pPr>
              <a:defRPr/>
            </a:pPr>
            <a:r>
              <a:rPr lang="en-IE" b="1" dirty="0" err="1">
                <a:solidFill>
                  <a:schemeClr val="tx2"/>
                </a:solidFill>
                <a:latin typeface="+mn-lt"/>
              </a:rPr>
              <a:t>ize</a:t>
            </a:r>
            <a:endParaRPr lang="en-IE" b="1" dirty="0">
              <a:solidFill>
                <a:schemeClr val="tx2"/>
              </a:solidFill>
              <a:latin typeface="+mn-lt"/>
            </a:endParaRPr>
          </a:p>
          <a:p>
            <a:pPr>
              <a:defRPr/>
            </a:pPr>
            <a:r>
              <a:rPr lang="en-IE" b="1" dirty="0">
                <a:solidFill>
                  <a:schemeClr val="tx2"/>
                </a:solidFill>
                <a:latin typeface="+mn-lt"/>
              </a:rPr>
              <a:t>minimize</a:t>
            </a:r>
          </a:p>
          <a:p>
            <a:pPr>
              <a:defRPr/>
            </a:pPr>
            <a:r>
              <a:rPr lang="en-IE" b="1" dirty="0" err="1">
                <a:solidFill>
                  <a:schemeClr val="tx2"/>
                </a:solidFill>
                <a:latin typeface="+mn-lt"/>
              </a:rPr>
              <a:t>mize</a:t>
            </a:r>
            <a:endParaRPr lang="en-IE" b="1" dirty="0">
              <a:solidFill>
                <a:schemeClr val="tx2"/>
              </a:solidFill>
              <a:latin typeface="+mn-lt"/>
            </a:endParaRPr>
          </a:p>
          <a:p>
            <a:pPr>
              <a:defRPr/>
            </a:pPr>
            <a:r>
              <a:rPr lang="en-IE" b="1" dirty="0" err="1">
                <a:solidFill>
                  <a:schemeClr val="tx2"/>
                </a:solidFill>
                <a:latin typeface="+mn-lt"/>
              </a:rPr>
              <a:t>nimize</a:t>
            </a:r>
            <a:endParaRPr lang="en-IE" b="1" dirty="0">
              <a:solidFill>
                <a:schemeClr val="tx2"/>
              </a:solidFill>
              <a:latin typeface="+mn-lt"/>
            </a:endParaRPr>
          </a:p>
          <a:p>
            <a:pPr>
              <a:defRPr/>
            </a:pPr>
            <a:r>
              <a:rPr lang="en-IE" b="1" dirty="0">
                <a:solidFill>
                  <a:schemeClr val="tx2"/>
                </a:solidFill>
                <a:latin typeface="+mn-lt"/>
              </a:rPr>
              <a:t>ze</a:t>
            </a:r>
          </a:p>
        </p:txBody>
      </p:sp>
      <p:sp>
        <p:nvSpPr>
          <p:cNvPr id="6" name="TextBox 5">
            <a:extLst>
              <a:ext uri="{FF2B5EF4-FFF2-40B4-BE49-F238E27FC236}">
                <a16:creationId xmlns:a16="http://schemas.microsoft.com/office/drawing/2014/main" id="{4DD09A05-9847-8C6F-FAE2-CAB5F81CA06C}"/>
              </a:ext>
            </a:extLst>
          </p:cNvPr>
          <p:cNvSpPr txBox="1"/>
          <p:nvPr/>
        </p:nvSpPr>
        <p:spPr>
          <a:xfrm>
            <a:off x="4066162" y="5000017"/>
            <a:ext cx="184731" cy="461665"/>
          </a:xfrm>
          <a:prstGeom prst="rect">
            <a:avLst/>
          </a:prstGeom>
          <a:noFill/>
        </p:spPr>
        <p:txBody>
          <a:bodyPr wrap="none" rtlCol="0">
            <a:spAutoFit/>
          </a:bodyPr>
          <a:lstStyle/>
          <a:p>
            <a:endParaRPr lang="en-IE" dirty="0"/>
          </a:p>
        </p:txBody>
      </p:sp>
      <p:sp>
        <p:nvSpPr>
          <p:cNvPr id="7" name="Rectangle 2">
            <a:extLst>
              <a:ext uri="{FF2B5EF4-FFF2-40B4-BE49-F238E27FC236}">
                <a16:creationId xmlns:a16="http://schemas.microsoft.com/office/drawing/2014/main" id="{1AE60CCB-80CA-20BD-50B1-A28CFF656D53}"/>
              </a:ext>
            </a:extLst>
          </p:cNvPr>
          <p:cNvSpPr>
            <a:spLocks noChangeArrowheads="1"/>
          </p:cNvSpPr>
          <p:nvPr/>
        </p:nvSpPr>
        <p:spPr bwMode="auto">
          <a:xfrm>
            <a:off x="685800" y="42665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graphicFrame>
        <p:nvGraphicFramePr>
          <p:cNvPr id="8" name="Object 7">
            <a:extLst>
              <a:ext uri="{FF2B5EF4-FFF2-40B4-BE49-F238E27FC236}">
                <a16:creationId xmlns:a16="http://schemas.microsoft.com/office/drawing/2014/main" id="{E21F9595-B5E8-8929-91D2-4B4FA6F3F544}"/>
              </a:ext>
            </a:extLst>
          </p:cNvPr>
          <p:cNvGraphicFramePr>
            <a:graphicFrameLocks noChangeAspect="1"/>
          </p:cNvGraphicFramePr>
          <p:nvPr>
            <p:extLst>
              <p:ext uri="{D42A27DB-BD31-4B8C-83A1-F6EECF244321}">
                <p14:modId xmlns:p14="http://schemas.microsoft.com/office/powerpoint/2010/main" val="2559904952"/>
              </p:ext>
            </p:extLst>
          </p:nvPr>
        </p:nvGraphicFramePr>
        <p:xfrm>
          <a:off x="685800" y="4266592"/>
          <a:ext cx="3914775" cy="619125"/>
        </p:xfrm>
        <a:graphic>
          <a:graphicData uri="http://schemas.openxmlformats.org/presentationml/2006/ole">
            <mc:AlternateContent xmlns:mc="http://schemas.openxmlformats.org/markup-compatibility/2006">
              <mc:Choice xmlns:v="urn:schemas-microsoft-com:vml" Requires="v">
                <p:oleObj spid="_x0000_s8194" r:id="rId4" imgW="3918204" imgH="1129284" progId="Unknown">
                  <p:embed/>
                </p:oleObj>
              </mc:Choice>
              <mc:Fallback>
                <p:oleObj r:id="rId4" imgW="3918204" imgH="1129284" progId="Unknown">
                  <p:embed/>
                  <p:pic>
                    <p:nvPicPr>
                      <p:cNvPr id="8" name="Object 7">
                        <a:extLst>
                          <a:ext uri="{FF2B5EF4-FFF2-40B4-BE49-F238E27FC236}">
                            <a16:creationId xmlns:a16="http://schemas.microsoft.com/office/drawing/2014/main" id="{E21F9595-B5E8-8929-91D2-4B4FA6F3F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5378"/>
                      <a:stretch>
                        <a:fillRect/>
                      </a:stretch>
                    </p:blipFill>
                    <p:spPr bwMode="auto">
                      <a:xfrm>
                        <a:off x="685800" y="4266592"/>
                        <a:ext cx="3914775"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2857167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E17C8141-8847-458D-AADA-82127CC9401C}"/>
              </a:ext>
            </a:extLst>
          </p:cNvPr>
          <p:cNvSpPr>
            <a:spLocks noGrp="1"/>
          </p:cNvSpPr>
          <p:nvPr>
            <p:ph type="title"/>
          </p:nvPr>
        </p:nvSpPr>
        <p:spPr>
          <a:xfrm>
            <a:off x="-20638" y="517525"/>
            <a:ext cx="4678363" cy="1143000"/>
          </a:xfrm>
        </p:spPr>
        <p:txBody>
          <a:bodyPr/>
          <a:lstStyle/>
          <a:p>
            <a:r>
              <a:rPr lang="ga-IE" altLang="en-US" dirty="0"/>
              <a:t>Application</a:t>
            </a:r>
            <a:r>
              <a:rPr lang="en-IE" altLang="en-US" dirty="0"/>
              <a:t>s</a:t>
            </a:r>
            <a:r>
              <a:rPr lang="ga-IE" altLang="en-US" dirty="0"/>
              <a:t> : Suffix Trie</a:t>
            </a:r>
            <a:endParaRPr lang="en-IE" altLang="en-US" dirty="0"/>
          </a:p>
        </p:txBody>
      </p:sp>
      <p:sp>
        <p:nvSpPr>
          <p:cNvPr id="48131" name="Content Placeholder 2">
            <a:extLst>
              <a:ext uri="{FF2B5EF4-FFF2-40B4-BE49-F238E27FC236}">
                <a16:creationId xmlns:a16="http://schemas.microsoft.com/office/drawing/2014/main" id="{7A8D944F-08FF-4410-A476-55A27C6CBE1E}"/>
              </a:ext>
            </a:extLst>
          </p:cNvPr>
          <p:cNvSpPr>
            <a:spLocks noGrp="1"/>
          </p:cNvSpPr>
          <p:nvPr>
            <p:ph idx="1"/>
          </p:nvPr>
        </p:nvSpPr>
        <p:spPr>
          <a:xfrm>
            <a:off x="115887" y="1981200"/>
            <a:ext cx="8912225" cy="4114800"/>
          </a:xfrm>
        </p:spPr>
        <p:txBody>
          <a:bodyPr/>
          <a:lstStyle/>
          <a:p>
            <a:pPr>
              <a:lnSpc>
                <a:spcPct val="90000"/>
              </a:lnSpc>
              <a:defRPr/>
            </a:pPr>
            <a:r>
              <a:rPr lang="en-US" sz="2800" dirty="0">
                <a:cs typeface="Times New Roman" pitchFamily="18" charset="0"/>
              </a:rPr>
              <a:t>Exact String matching:</a:t>
            </a:r>
          </a:p>
          <a:p>
            <a:pPr lvl="1">
              <a:lnSpc>
                <a:spcPct val="90000"/>
              </a:lnSpc>
              <a:defRPr/>
            </a:pPr>
            <a:r>
              <a:rPr lang="en-US" sz="2400" dirty="0">
                <a:cs typeface="Times New Roman" pitchFamily="18" charset="0"/>
              </a:rPr>
              <a:t>Input</a:t>
            </a:r>
          </a:p>
          <a:p>
            <a:pPr lvl="2">
              <a:lnSpc>
                <a:spcPct val="90000"/>
              </a:lnSpc>
              <a:defRPr/>
            </a:pPr>
            <a:r>
              <a:rPr lang="en-US" sz="2000" dirty="0">
                <a:cs typeface="Times New Roman" pitchFamily="18" charset="0"/>
              </a:rPr>
              <a:t>Pattern P of length n</a:t>
            </a:r>
          </a:p>
          <a:p>
            <a:pPr lvl="2">
              <a:lnSpc>
                <a:spcPct val="90000"/>
              </a:lnSpc>
              <a:defRPr/>
            </a:pPr>
            <a:r>
              <a:rPr lang="en-US" sz="2000" dirty="0">
                <a:cs typeface="Times New Roman" pitchFamily="18" charset="0"/>
              </a:rPr>
              <a:t>Text T of length m</a:t>
            </a:r>
          </a:p>
          <a:p>
            <a:pPr lvl="1">
              <a:lnSpc>
                <a:spcPct val="90000"/>
              </a:lnSpc>
              <a:defRPr/>
            </a:pPr>
            <a:r>
              <a:rPr lang="en-US" sz="2400" dirty="0">
                <a:cs typeface="Times New Roman" pitchFamily="18" charset="0"/>
              </a:rPr>
              <a:t>Output</a:t>
            </a:r>
          </a:p>
          <a:p>
            <a:pPr lvl="2">
              <a:lnSpc>
                <a:spcPct val="90000"/>
              </a:lnSpc>
              <a:defRPr/>
            </a:pPr>
            <a:r>
              <a:rPr lang="en-US" sz="2000" dirty="0">
                <a:cs typeface="Times New Roman" pitchFamily="18" charset="0"/>
              </a:rPr>
              <a:t>Position of all occurrences of P in T</a:t>
            </a:r>
          </a:p>
          <a:p>
            <a:pPr>
              <a:defRPr/>
            </a:pPr>
            <a:r>
              <a:rPr lang="ga-IE" sz="2800" dirty="0"/>
              <a:t>Find </a:t>
            </a:r>
            <a:r>
              <a:rPr lang="en-IE" sz="2800" dirty="0"/>
              <a:t>the longest substring</a:t>
            </a:r>
            <a:r>
              <a:rPr lang="ga-IE" sz="2800" dirty="0"/>
              <a:t> </a:t>
            </a:r>
            <a:r>
              <a:rPr lang="en-IE" sz="2800" dirty="0"/>
              <a:t>common to two given strings</a:t>
            </a:r>
            <a:r>
              <a:rPr lang="ga-IE" sz="2800" dirty="0"/>
              <a:t>.  </a:t>
            </a:r>
            <a:r>
              <a:rPr lang="en-US" sz="2800" dirty="0"/>
              <a:t>(p and q)</a:t>
            </a:r>
            <a:endParaRPr lang="ga-IE" sz="2800" dirty="0"/>
          </a:p>
          <a:p>
            <a:pPr marL="457200" lvl="1" indent="0">
              <a:buNone/>
              <a:defRPr/>
            </a:pPr>
            <a:r>
              <a:rPr lang="ga-IE" sz="2000" dirty="0"/>
              <a:t>E.g. </a:t>
            </a:r>
            <a:r>
              <a:rPr lang="en-IE" sz="2000" dirty="0"/>
              <a:t>The longest common substring of </a:t>
            </a:r>
            <a:r>
              <a:rPr lang="fi-FI" sz="2000" dirty="0"/>
              <a:t>“piilosana” and “namiloma” is “ilo”</a:t>
            </a:r>
          </a:p>
          <a:p>
            <a:pPr marL="457200" lvl="1" indent="0">
              <a:buNone/>
              <a:defRPr/>
            </a:pPr>
            <a:endParaRPr lang="fi-FI" sz="2000" dirty="0"/>
          </a:p>
          <a:p>
            <a:pPr marL="457200" lvl="1" indent="0">
              <a:buNone/>
              <a:defRPr/>
            </a:pPr>
            <a:endParaRPr lang="fi-FI" sz="2000" dirty="0"/>
          </a:p>
          <a:p>
            <a:pPr marL="457200" lvl="1" indent="0">
              <a:buNone/>
              <a:defRPr/>
            </a:pPr>
            <a:r>
              <a:rPr lang="fi-FI" sz="2000" dirty="0"/>
              <a:t>Exercise: </a:t>
            </a:r>
            <a:r>
              <a:rPr lang="en-IE" sz="2000" dirty="0"/>
              <a:t>The longest common substring of </a:t>
            </a:r>
            <a:r>
              <a:rPr lang="fi-FI" sz="2000" dirty="0"/>
              <a:t>“bananas” and “unanalysed” is </a:t>
            </a:r>
            <a:r>
              <a:rPr lang="en-US" sz="2000" dirty="0"/>
              <a:t> ????</a:t>
            </a:r>
            <a:endParaRPr lang="en-IE" sz="2000" dirty="0"/>
          </a:p>
          <a:p>
            <a:pPr marL="457200" lvl="1" indent="0">
              <a:buNone/>
              <a:defRPr/>
            </a:pPr>
            <a:endParaRPr lang="en-IE" sz="2000" dirty="0"/>
          </a:p>
        </p:txBody>
      </p:sp>
      <p:pic>
        <p:nvPicPr>
          <p:cNvPr id="87044" name="Picture 5" descr="Image result for suffix trie example">
            <a:extLst>
              <a:ext uri="{FF2B5EF4-FFF2-40B4-BE49-F238E27FC236}">
                <a16:creationId xmlns:a16="http://schemas.microsoft.com/office/drawing/2014/main" id="{3F031A8B-9E08-4436-AAAA-1EC845E2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52438"/>
            <a:ext cx="40957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B443D4D-9223-4323-AE0F-87A020F22665}"/>
              </a:ext>
            </a:extLst>
          </p:cNvPr>
          <p:cNvSpPr/>
          <p:nvPr/>
        </p:nvSpPr>
        <p:spPr>
          <a:xfrm>
            <a:off x="351668" y="5560444"/>
            <a:ext cx="9161390" cy="830997"/>
          </a:xfrm>
          <a:prstGeom prst="rect">
            <a:avLst/>
          </a:prstGeom>
        </p:spPr>
        <p:txBody>
          <a:bodyPr wrap="square">
            <a:spAutoFit/>
          </a:bodyPr>
          <a:lstStyle/>
          <a:p>
            <a:r>
              <a:rPr lang="en-US" sz="1600" dirty="0">
                <a:solidFill>
                  <a:srgbClr val="558F28"/>
                </a:solidFill>
                <a:latin typeface="GillSans"/>
              </a:rPr>
              <a:t>Walk down the suffix tree of p, checking each suffix of q.</a:t>
            </a:r>
          </a:p>
          <a:p>
            <a:r>
              <a:rPr lang="en-US" sz="1600" dirty="0">
                <a:solidFill>
                  <a:srgbClr val="558F28"/>
                </a:solidFill>
                <a:latin typeface="GillSans"/>
              </a:rPr>
              <a:t>If you hit a dead end, save the current depth, and follow the suffix link from the current </a:t>
            </a:r>
            <a:r>
              <a:rPr lang="en-IE" sz="1600" dirty="0">
                <a:solidFill>
                  <a:srgbClr val="558F28"/>
                </a:solidFill>
                <a:latin typeface="GillSans"/>
              </a:rPr>
              <a:t>node.</a:t>
            </a:r>
          </a:p>
          <a:p>
            <a:r>
              <a:rPr lang="en-US" sz="1600" dirty="0">
                <a:solidFill>
                  <a:srgbClr val="558F28"/>
                </a:solidFill>
                <a:latin typeface="GillSans"/>
              </a:rPr>
              <a:t>When you exhaust q, return the longest </a:t>
            </a:r>
            <a:r>
              <a:rPr lang="en-IE" sz="1600" dirty="0">
                <a:solidFill>
                  <a:srgbClr val="558F28"/>
                </a:solidFill>
                <a:latin typeface="GillSans"/>
              </a:rPr>
              <a:t>substring found.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8131">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8131">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8131">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8131">
                                            <p:txEl>
                                              <p:pRg st="0" end="0"/>
                                            </p:txEl>
                                          </p:spTgt>
                                        </p:tgtEl>
                                      </p:cBhvr>
                                    </p:animEffect>
                                    <p:set>
                                      <p:cBhvr>
                                        <p:cTn id="29" dur="1" fill="hold">
                                          <p:stCondLst>
                                            <p:cond delay="499"/>
                                          </p:stCondLst>
                                        </p:cTn>
                                        <p:tgtEl>
                                          <p:spTgt spid="48131">
                                            <p:txEl>
                                              <p:pRg st="0" end="0"/>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8131">
                                            <p:txEl>
                                              <p:pRg st="1" end="1"/>
                                            </p:txEl>
                                          </p:spTgt>
                                        </p:tgtEl>
                                      </p:cBhvr>
                                    </p:animEffect>
                                    <p:set>
                                      <p:cBhvr>
                                        <p:cTn id="32" dur="1" fill="hold">
                                          <p:stCondLst>
                                            <p:cond delay="499"/>
                                          </p:stCondLst>
                                        </p:cTn>
                                        <p:tgtEl>
                                          <p:spTgt spid="48131">
                                            <p:txEl>
                                              <p:pRg st="1" end="1"/>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8131">
                                            <p:txEl>
                                              <p:pRg st="2" end="2"/>
                                            </p:txEl>
                                          </p:spTgt>
                                        </p:tgtEl>
                                      </p:cBhvr>
                                    </p:animEffect>
                                    <p:set>
                                      <p:cBhvr>
                                        <p:cTn id="35" dur="1" fill="hold">
                                          <p:stCondLst>
                                            <p:cond delay="499"/>
                                          </p:stCondLst>
                                        </p:cTn>
                                        <p:tgtEl>
                                          <p:spTgt spid="48131">
                                            <p:txEl>
                                              <p:pRg st="2" end="2"/>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8131">
                                            <p:txEl>
                                              <p:pRg st="3" end="3"/>
                                            </p:txEl>
                                          </p:spTgt>
                                        </p:tgtEl>
                                      </p:cBhvr>
                                    </p:animEffect>
                                    <p:set>
                                      <p:cBhvr>
                                        <p:cTn id="38" dur="1" fill="hold">
                                          <p:stCondLst>
                                            <p:cond delay="499"/>
                                          </p:stCondLst>
                                        </p:cTn>
                                        <p:tgtEl>
                                          <p:spTgt spid="48131">
                                            <p:txEl>
                                              <p:pRg st="3" end="3"/>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8131">
                                            <p:txEl>
                                              <p:pRg st="4" end="4"/>
                                            </p:txEl>
                                          </p:spTgt>
                                        </p:tgtEl>
                                      </p:cBhvr>
                                    </p:animEffect>
                                    <p:set>
                                      <p:cBhvr>
                                        <p:cTn id="41" dur="1" fill="hold">
                                          <p:stCondLst>
                                            <p:cond delay="499"/>
                                          </p:stCondLst>
                                        </p:cTn>
                                        <p:tgtEl>
                                          <p:spTgt spid="48131">
                                            <p:txEl>
                                              <p:pRg st="4" end="4"/>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8131">
                                            <p:txEl>
                                              <p:pRg st="5" end="5"/>
                                            </p:txEl>
                                          </p:spTgt>
                                        </p:tgtEl>
                                      </p:cBhvr>
                                    </p:animEffect>
                                    <p:set>
                                      <p:cBhvr>
                                        <p:cTn id="44" dur="1" fill="hold">
                                          <p:stCondLst>
                                            <p:cond delay="499"/>
                                          </p:stCondLst>
                                        </p:cTn>
                                        <p:tgtEl>
                                          <p:spTgt spid="48131">
                                            <p:txEl>
                                              <p:pRg st="5" end="5"/>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131">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13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1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6DEA99C0-70C8-489A-94A2-AEB827039CAF}"/>
              </a:ext>
            </a:extLst>
          </p:cNvPr>
          <p:cNvSpPr>
            <a:spLocks noGrp="1"/>
          </p:cNvSpPr>
          <p:nvPr>
            <p:ph type="title"/>
          </p:nvPr>
        </p:nvSpPr>
        <p:spPr>
          <a:xfrm>
            <a:off x="5651500" y="608013"/>
            <a:ext cx="3238500" cy="1143000"/>
          </a:xfrm>
        </p:spPr>
        <p:txBody>
          <a:bodyPr/>
          <a:lstStyle/>
          <a:p>
            <a:r>
              <a:rPr lang="ga-IE" altLang="en-US"/>
              <a:t>Application</a:t>
            </a:r>
            <a:r>
              <a:rPr lang="en-IE" altLang="en-US"/>
              <a:t>s</a:t>
            </a:r>
            <a:r>
              <a:rPr lang="ga-IE" altLang="en-US"/>
              <a:t> : Suffix Trie</a:t>
            </a:r>
            <a:endParaRPr lang="en-IE" altLang="en-US"/>
          </a:p>
        </p:txBody>
      </p:sp>
      <p:sp>
        <p:nvSpPr>
          <p:cNvPr id="88067" name="Content Placeholder 2">
            <a:extLst>
              <a:ext uri="{FF2B5EF4-FFF2-40B4-BE49-F238E27FC236}">
                <a16:creationId xmlns:a16="http://schemas.microsoft.com/office/drawing/2014/main" id="{1BABA190-CB4B-4450-939D-FDE4F816684C}"/>
              </a:ext>
            </a:extLst>
          </p:cNvPr>
          <p:cNvSpPr>
            <a:spLocks noGrp="1"/>
          </p:cNvSpPr>
          <p:nvPr>
            <p:ph idx="1"/>
          </p:nvPr>
        </p:nvSpPr>
        <p:spPr/>
        <p:txBody>
          <a:bodyPr/>
          <a:lstStyle/>
          <a:p>
            <a:r>
              <a:rPr lang="en-US" altLang="en-US" sz="2400" dirty="0"/>
              <a:t>Count # of occurrences of q in T:    </a:t>
            </a:r>
          </a:p>
          <a:p>
            <a:pPr lvl="1"/>
            <a:r>
              <a:rPr lang="en-US" altLang="en-US" sz="2000" dirty="0"/>
              <a:t>Follow the path for q starting from the root. The number of leaves under the node you end up in is the number of occurrences of q.</a:t>
            </a:r>
          </a:p>
          <a:p>
            <a:r>
              <a:rPr lang="en-US" altLang="en-US" sz="2400" dirty="0"/>
              <a:t>Find the longest repeat in T: </a:t>
            </a:r>
          </a:p>
          <a:p>
            <a:pPr lvl="1"/>
            <a:r>
              <a:rPr lang="en-US" altLang="en-US" sz="2000" dirty="0"/>
              <a:t>Find the deepest node that has at least 2 leaves under it.</a:t>
            </a:r>
            <a:endParaRPr lang="en-IE" altLang="en-US" sz="2000" dirty="0"/>
          </a:p>
          <a:p>
            <a:r>
              <a:rPr lang="en-US" altLang="en-US" sz="2400" dirty="0"/>
              <a:t>Check whether q is a substring of T: </a:t>
            </a:r>
          </a:p>
          <a:p>
            <a:pPr lvl="1"/>
            <a:r>
              <a:rPr lang="en-US" altLang="en-US" sz="2000" dirty="0"/>
              <a:t>Follow the path for q starting from the root. If you exhaust the query string, then q is in T.</a:t>
            </a:r>
            <a:endParaRPr lang="en-IE" altLang="en-US" sz="2000" dirty="0"/>
          </a:p>
          <a:p>
            <a:r>
              <a:rPr lang="en-US" altLang="en-US" sz="2400" dirty="0"/>
              <a:t>Check whether q is a suffix of T: </a:t>
            </a:r>
          </a:p>
          <a:p>
            <a:pPr lvl="1"/>
            <a:r>
              <a:rPr lang="en-US" altLang="en-US" sz="2000" dirty="0"/>
              <a:t>Follow the path for q starting from the root. If you end at a leaf at the end of q, then q is a suffix of T</a:t>
            </a:r>
            <a:endParaRPr lang="en-IE" altLang="en-US" sz="2000" dirty="0"/>
          </a:p>
          <a:p>
            <a:endParaRPr lang="en-IE" altLang="en-US" sz="2400" dirty="0"/>
          </a:p>
        </p:txBody>
      </p:sp>
      <p:graphicFrame>
        <p:nvGraphicFramePr>
          <p:cNvPr id="88068" name="Object 2">
            <a:extLst>
              <a:ext uri="{FF2B5EF4-FFF2-40B4-BE49-F238E27FC236}">
                <a16:creationId xmlns:a16="http://schemas.microsoft.com/office/drawing/2014/main" id="{B91F4939-50A9-4472-87D2-335EBEF0A497}"/>
              </a:ext>
            </a:extLst>
          </p:cNvPr>
          <p:cNvGraphicFramePr>
            <a:graphicFrameLocks noChangeAspect="1"/>
          </p:cNvGraphicFramePr>
          <p:nvPr/>
        </p:nvGraphicFramePr>
        <p:xfrm>
          <a:off x="323850" y="315913"/>
          <a:ext cx="5184775" cy="1665287"/>
        </p:xfrm>
        <a:graphic>
          <a:graphicData uri="http://schemas.openxmlformats.org/presentationml/2006/ole">
            <mc:AlternateContent xmlns:mc="http://schemas.openxmlformats.org/markup-compatibility/2006">
              <mc:Choice xmlns:v="urn:schemas-microsoft-com:vml" Requires="v">
                <p:oleObj spid="_x0000_s9218" name="VISIO" r:id="rId3" imgW="5000400" imgH="1447560" progId="Visio.Drawing.6">
                  <p:embed/>
                </p:oleObj>
              </mc:Choice>
              <mc:Fallback>
                <p:oleObj name="VISIO" r:id="rId3" imgW="5000400" imgH="1447560" progId="Visio.Drawing.6">
                  <p:embed/>
                  <p:pic>
                    <p:nvPicPr>
                      <p:cNvPr id="88068" name="Object 2">
                        <a:extLst>
                          <a:ext uri="{FF2B5EF4-FFF2-40B4-BE49-F238E27FC236}">
                            <a16:creationId xmlns:a16="http://schemas.microsoft.com/office/drawing/2014/main" id="{B91F4939-50A9-4472-87D2-335EBEF0A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15913"/>
                        <a:ext cx="5184775"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FB53E8E5-A324-40EC-A99E-B7A2C13EBD7D}"/>
              </a:ext>
            </a:extLst>
          </p:cNvPr>
          <p:cNvSpPr txBox="1"/>
          <p:nvPr/>
        </p:nvSpPr>
        <p:spPr>
          <a:xfrm>
            <a:off x="6031345" y="1981200"/>
            <a:ext cx="2290619" cy="461665"/>
          </a:xfrm>
          <a:prstGeom prst="rect">
            <a:avLst/>
          </a:prstGeom>
          <a:noFill/>
        </p:spPr>
        <p:txBody>
          <a:bodyPr wrap="square" rtlCol="0">
            <a:spAutoFit/>
          </a:bodyPr>
          <a:lstStyle/>
          <a:p>
            <a:r>
              <a:rPr lang="en-US" dirty="0">
                <a:solidFill>
                  <a:schemeClr val="bg1">
                    <a:lumMod val="75000"/>
                  </a:schemeClr>
                </a:solidFill>
              </a:rPr>
              <a:t>mi?</a:t>
            </a:r>
            <a:endParaRPr lang="en-IE" dirty="0">
              <a:solidFill>
                <a:schemeClr val="bg1">
                  <a:lumMod val="75000"/>
                </a:schemeClr>
              </a:solidFill>
            </a:endParaRPr>
          </a:p>
        </p:txBody>
      </p:sp>
      <p:sp>
        <p:nvSpPr>
          <p:cNvPr id="6" name="TextBox 5">
            <a:extLst>
              <a:ext uri="{FF2B5EF4-FFF2-40B4-BE49-F238E27FC236}">
                <a16:creationId xmlns:a16="http://schemas.microsoft.com/office/drawing/2014/main" id="{C676A10A-E01C-4758-8009-EB5E67CDB183}"/>
              </a:ext>
            </a:extLst>
          </p:cNvPr>
          <p:cNvSpPr txBox="1"/>
          <p:nvPr/>
        </p:nvSpPr>
        <p:spPr>
          <a:xfrm>
            <a:off x="5777344" y="3877319"/>
            <a:ext cx="2290619" cy="461665"/>
          </a:xfrm>
          <a:prstGeom prst="rect">
            <a:avLst/>
          </a:prstGeom>
          <a:noFill/>
        </p:spPr>
        <p:txBody>
          <a:bodyPr wrap="square" rtlCol="0">
            <a:spAutoFit/>
          </a:bodyPr>
          <a:lstStyle/>
          <a:p>
            <a:r>
              <a:rPr lang="en-US" dirty="0" err="1">
                <a:solidFill>
                  <a:schemeClr val="bg1">
                    <a:lumMod val="75000"/>
                  </a:schemeClr>
                </a:solidFill>
              </a:rPr>
              <a:t>nim</a:t>
            </a:r>
            <a:r>
              <a:rPr lang="en-US" dirty="0">
                <a:solidFill>
                  <a:schemeClr val="bg1">
                    <a:lumMod val="75000"/>
                  </a:schemeClr>
                </a:solidFill>
              </a:rPr>
              <a:t>?</a:t>
            </a:r>
            <a:endParaRPr lang="en-IE" dirty="0">
              <a:solidFill>
                <a:schemeClr val="bg1">
                  <a:lumMod val="75000"/>
                </a:schemeClr>
              </a:solidFill>
            </a:endParaRPr>
          </a:p>
        </p:txBody>
      </p:sp>
      <p:sp>
        <p:nvSpPr>
          <p:cNvPr id="7" name="TextBox 6">
            <a:extLst>
              <a:ext uri="{FF2B5EF4-FFF2-40B4-BE49-F238E27FC236}">
                <a16:creationId xmlns:a16="http://schemas.microsoft.com/office/drawing/2014/main" id="{CA9F25A3-7BCA-4751-9F2B-166AE81EA04B}"/>
              </a:ext>
            </a:extLst>
          </p:cNvPr>
          <p:cNvSpPr txBox="1"/>
          <p:nvPr/>
        </p:nvSpPr>
        <p:spPr>
          <a:xfrm>
            <a:off x="5651500" y="4973362"/>
            <a:ext cx="2290619" cy="461665"/>
          </a:xfrm>
          <a:prstGeom prst="rect">
            <a:avLst/>
          </a:prstGeom>
          <a:noFill/>
        </p:spPr>
        <p:txBody>
          <a:bodyPr wrap="square" rtlCol="0">
            <a:spAutoFit/>
          </a:bodyPr>
          <a:lstStyle/>
          <a:p>
            <a:r>
              <a:rPr lang="en-US" dirty="0" err="1">
                <a:solidFill>
                  <a:schemeClr val="bg1">
                    <a:lumMod val="75000"/>
                  </a:schemeClr>
                </a:solidFill>
              </a:rPr>
              <a:t>ize</a:t>
            </a:r>
            <a:r>
              <a:rPr lang="en-US" dirty="0">
                <a:solidFill>
                  <a:schemeClr val="bg1">
                    <a:lumMod val="75000"/>
                  </a:schemeClr>
                </a:solidFill>
              </a:rPr>
              <a:t>?</a:t>
            </a:r>
            <a:endParaRPr lang="en-IE"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06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806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06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ECBC5BBB-B441-41B0-A2C8-F93251D8AB2D}"/>
              </a:ext>
            </a:extLst>
          </p:cNvPr>
          <p:cNvSpPr>
            <a:spLocks noGrp="1"/>
          </p:cNvSpPr>
          <p:nvPr>
            <p:ph type="title"/>
          </p:nvPr>
        </p:nvSpPr>
        <p:spPr/>
        <p:txBody>
          <a:bodyPr/>
          <a:lstStyle/>
          <a:p>
            <a:r>
              <a:rPr lang="ga-IE" altLang="en-US"/>
              <a:t>Application: DNA contamination</a:t>
            </a:r>
            <a:endParaRPr lang="en-IE" altLang="en-US"/>
          </a:p>
        </p:txBody>
      </p:sp>
      <p:sp>
        <p:nvSpPr>
          <p:cNvPr id="3" name="Content Placeholder 2">
            <a:extLst>
              <a:ext uri="{FF2B5EF4-FFF2-40B4-BE49-F238E27FC236}">
                <a16:creationId xmlns:a16="http://schemas.microsoft.com/office/drawing/2014/main" id="{CEFD3F91-38FE-4CEB-B52D-9C412FF7EBBD}"/>
              </a:ext>
            </a:extLst>
          </p:cNvPr>
          <p:cNvSpPr>
            <a:spLocks noGrp="1"/>
          </p:cNvSpPr>
          <p:nvPr>
            <p:ph idx="1"/>
          </p:nvPr>
        </p:nvSpPr>
        <p:spPr/>
        <p:txBody>
          <a:bodyPr/>
          <a:lstStyle/>
          <a:p>
            <a:pPr>
              <a:defRPr/>
            </a:pPr>
            <a:r>
              <a:rPr lang="en-IE" dirty="0"/>
              <a:t>DNA sequences of many possible contaminants are</a:t>
            </a:r>
            <a:r>
              <a:rPr lang="ga-IE" dirty="0"/>
              <a:t> </a:t>
            </a:r>
            <a:r>
              <a:rPr lang="en-IE" dirty="0"/>
              <a:t>known</a:t>
            </a:r>
          </a:p>
          <a:p>
            <a:pPr>
              <a:defRPr/>
            </a:pPr>
            <a:r>
              <a:rPr lang="en-IE" b="1" dirty="0"/>
              <a:t>DNA contamination problem</a:t>
            </a:r>
            <a:r>
              <a:rPr lang="en-IE" dirty="0"/>
              <a:t>:</a:t>
            </a:r>
          </a:p>
          <a:p>
            <a:pPr marL="0" indent="0">
              <a:buFontTx/>
              <a:buNone/>
              <a:defRPr/>
            </a:pPr>
            <a:r>
              <a:rPr lang="en-IE" sz="2400" dirty="0"/>
              <a:t>Given a string S1 (a newly sequenced DNA) and a set</a:t>
            </a:r>
          </a:p>
          <a:p>
            <a:pPr marL="0" indent="0">
              <a:buFontTx/>
              <a:buNone/>
              <a:defRPr/>
            </a:pPr>
            <a:r>
              <a:rPr lang="en-IE" sz="2400" dirty="0"/>
              <a:t>of strings S (sources of possible contamination), find</a:t>
            </a:r>
          </a:p>
          <a:p>
            <a:pPr marL="0" indent="0">
              <a:buFontTx/>
              <a:buNone/>
              <a:defRPr/>
            </a:pPr>
            <a:r>
              <a:rPr lang="en-IE" sz="2400" dirty="0"/>
              <a:t>all substrings of S that occur in S1 and are longer than</a:t>
            </a:r>
          </a:p>
          <a:p>
            <a:pPr marL="0" indent="0">
              <a:buFontTx/>
              <a:buNone/>
              <a:defRPr/>
            </a:pPr>
            <a:r>
              <a:rPr lang="en-IE" sz="2400" dirty="0"/>
              <a:t>some given length l</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88FB940-4289-452F-A46E-D48E9C45D0AE}"/>
              </a:ext>
            </a:extLst>
          </p:cNvPr>
          <p:cNvSpPr>
            <a:spLocks noGrp="1" noChangeArrowheads="1"/>
          </p:cNvSpPr>
          <p:nvPr>
            <p:ph type="title"/>
          </p:nvPr>
        </p:nvSpPr>
        <p:spPr/>
        <p:txBody>
          <a:bodyPr/>
          <a:lstStyle/>
          <a:p>
            <a:pPr eaLnBrk="1" hangingPunct="1"/>
            <a:r>
              <a:rPr lang="en-US" altLang="en-US"/>
              <a:t>General Trees</a:t>
            </a:r>
          </a:p>
        </p:txBody>
      </p:sp>
      <p:sp>
        <p:nvSpPr>
          <p:cNvPr id="12291" name="Rectangle 3">
            <a:extLst>
              <a:ext uri="{FF2B5EF4-FFF2-40B4-BE49-F238E27FC236}">
                <a16:creationId xmlns:a16="http://schemas.microsoft.com/office/drawing/2014/main" id="{3E4A4CDD-CC35-4804-80FC-4BCE49DB479E}"/>
              </a:ext>
            </a:extLst>
          </p:cNvPr>
          <p:cNvSpPr>
            <a:spLocks noGrp="1" noChangeArrowheads="1"/>
          </p:cNvSpPr>
          <p:nvPr>
            <p:ph type="body" idx="1"/>
          </p:nvPr>
        </p:nvSpPr>
        <p:spPr>
          <a:xfrm>
            <a:off x="684213" y="1557338"/>
            <a:ext cx="7772400" cy="4114800"/>
          </a:xfrm>
        </p:spPr>
        <p:txBody>
          <a:bodyPr/>
          <a:lstStyle/>
          <a:p>
            <a:pPr algn="just" eaLnBrk="1" hangingPunct="1">
              <a:buFontTx/>
              <a:buNone/>
            </a:pPr>
            <a:r>
              <a:rPr lang="en-US" altLang="en-US"/>
              <a:t>A general tree can be represented by</a:t>
            </a:r>
            <a:r>
              <a:rPr lang="en-US" altLang="en-US" b="1"/>
              <a:t> </a:t>
            </a:r>
          </a:p>
          <a:p>
            <a:pPr algn="just" eaLnBrk="1" hangingPunct="1">
              <a:buFontTx/>
              <a:buNone/>
            </a:pPr>
            <a:r>
              <a:rPr lang="en-US" altLang="en-US" b="1"/>
              <a:t>	</a:t>
            </a:r>
            <a:r>
              <a:rPr lang="en-US" altLang="en-US" b="1">
                <a:solidFill>
                  <a:schemeClr val="accent2"/>
                </a:solidFill>
              </a:rPr>
              <a:t>Leftmost Child - Rightmost Sibling</a:t>
            </a:r>
          </a:p>
          <a:p>
            <a:pPr eaLnBrk="1" hangingPunct="1"/>
            <a:endParaRPr lang="en-US" altLang="en-US">
              <a:solidFill>
                <a:schemeClr val="accent2"/>
              </a:solidFill>
            </a:endParaRPr>
          </a:p>
          <a:p>
            <a:pPr eaLnBrk="1" hangingPunct="1"/>
            <a:endParaRPr lang="en-US" altLang="en-US"/>
          </a:p>
          <a:p>
            <a:pPr eaLnBrk="1" hangingPunct="1"/>
            <a:endParaRPr lang="en-US" altLang="en-US"/>
          </a:p>
          <a:p>
            <a:pPr eaLnBrk="1" hangingPunct="1"/>
            <a:endParaRPr lang="en-US" altLang="en-US"/>
          </a:p>
        </p:txBody>
      </p:sp>
      <p:graphicFrame>
        <p:nvGraphicFramePr>
          <p:cNvPr id="12292" name="Object 4">
            <a:extLst>
              <a:ext uri="{FF2B5EF4-FFF2-40B4-BE49-F238E27FC236}">
                <a16:creationId xmlns:a16="http://schemas.microsoft.com/office/drawing/2014/main" id="{B9890F66-20E9-4813-9EE2-4C1F39D42FCE}"/>
              </a:ext>
            </a:extLst>
          </p:cNvPr>
          <p:cNvGraphicFramePr>
            <a:graphicFrameLocks noChangeAspect="1"/>
          </p:cNvGraphicFramePr>
          <p:nvPr/>
        </p:nvGraphicFramePr>
        <p:xfrm>
          <a:off x="684213" y="3068638"/>
          <a:ext cx="7772400" cy="3200400"/>
        </p:xfrm>
        <a:graphic>
          <a:graphicData uri="http://schemas.openxmlformats.org/presentationml/2006/ole">
            <mc:AlternateContent xmlns:mc="http://schemas.openxmlformats.org/markup-compatibility/2006">
              <mc:Choice xmlns:v="urn:schemas-microsoft-com:vml" Requires="v">
                <p:oleObj spid="_x0000_s1026" name="Document" r:id="rId5" imgW="3837432" imgH="1524000" progId="Word.Document.8">
                  <p:embed/>
                </p:oleObj>
              </mc:Choice>
              <mc:Fallback>
                <p:oleObj name="Document" r:id="rId5" imgW="3837432" imgH="1524000" progId="Word.Document.8">
                  <p:embed/>
                  <p:pic>
                    <p:nvPicPr>
                      <p:cNvPr id="12292" name="Object 4">
                        <a:extLst>
                          <a:ext uri="{FF2B5EF4-FFF2-40B4-BE49-F238E27FC236}">
                            <a16:creationId xmlns:a16="http://schemas.microsoft.com/office/drawing/2014/main" id="{B9890F66-20E9-4813-9EE2-4C1F39D42F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068638"/>
                        <a:ext cx="7772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09486AF-D65A-4634-9DCB-7D51C06FCC08}"/>
              </a:ext>
            </a:extLst>
          </p:cNvPr>
          <p:cNvSpPr>
            <a:spLocks noGrp="1" noChangeArrowheads="1"/>
          </p:cNvSpPr>
          <p:nvPr>
            <p:ph type="title"/>
          </p:nvPr>
        </p:nvSpPr>
        <p:spPr/>
        <p:txBody>
          <a:bodyPr/>
          <a:lstStyle/>
          <a:p>
            <a:r>
              <a:rPr lang="en-US" altLang="en-US"/>
              <a:t>Word Matching Trie</a:t>
            </a:r>
          </a:p>
        </p:txBody>
      </p:sp>
      <p:sp>
        <p:nvSpPr>
          <p:cNvPr id="90115" name="Rectangle 3">
            <a:extLst>
              <a:ext uri="{FF2B5EF4-FFF2-40B4-BE49-F238E27FC236}">
                <a16:creationId xmlns:a16="http://schemas.microsoft.com/office/drawing/2014/main" id="{666D04AE-3957-419A-BC4C-43400D327306}"/>
              </a:ext>
            </a:extLst>
          </p:cNvPr>
          <p:cNvSpPr>
            <a:spLocks noGrp="1" noChangeArrowheads="1"/>
          </p:cNvSpPr>
          <p:nvPr>
            <p:ph type="body" idx="1"/>
          </p:nvPr>
        </p:nvSpPr>
        <p:spPr>
          <a:xfrm>
            <a:off x="152400" y="1371600"/>
            <a:ext cx="2419350" cy="2771775"/>
          </a:xfrm>
        </p:spPr>
        <p:txBody>
          <a:bodyPr/>
          <a:lstStyle/>
          <a:p>
            <a:r>
              <a:rPr lang="en-US" altLang="en-US" sz="2400"/>
              <a:t>Insert words into trie</a:t>
            </a:r>
          </a:p>
          <a:p>
            <a:r>
              <a:rPr lang="en-US" altLang="en-US" sz="2400"/>
              <a:t>Each leaf stores point of occurrence of word in text </a:t>
            </a:r>
          </a:p>
        </p:txBody>
      </p:sp>
      <p:graphicFrame>
        <p:nvGraphicFramePr>
          <p:cNvPr id="90116" name="Object 2">
            <a:extLst>
              <a:ext uri="{FF2B5EF4-FFF2-40B4-BE49-F238E27FC236}">
                <a16:creationId xmlns:a16="http://schemas.microsoft.com/office/drawing/2014/main" id="{5F6A660E-3AA1-4A09-A281-B67CB6CAD1D4}"/>
              </a:ext>
            </a:extLst>
          </p:cNvPr>
          <p:cNvGraphicFramePr>
            <a:graphicFrameLocks noChangeAspect="1"/>
          </p:cNvGraphicFramePr>
          <p:nvPr/>
        </p:nvGraphicFramePr>
        <p:xfrm>
          <a:off x="2676525" y="1524000"/>
          <a:ext cx="6172200" cy="2071688"/>
        </p:xfrm>
        <a:graphic>
          <a:graphicData uri="http://schemas.openxmlformats.org/presentationml/2006/ole">
            <mc:AlternateContent xmlns:mc="http://schemas.openxmlformats.org/markup-compatibility/2006">
              <mc:Choice xmlns:v="urn:schemas-microsoft-com:vml" Requires="v">
                <p:oleObj spid="_x0000_s10242" name="VISIO" r:id="rId4" imgW="5613120" imgH="1884240" progId="Visio.Drawing.6">
                  <p:embed/>
                </p:oleObj>
              </mc:Choice>
              <mc:Fallback>
                <p:oleObj name="VISIO" r:id="rId4" imgW="5613120" imgH="1884240" progId="Visio.Drawing.6">
                  <p:embed/>
                  <p:pic>
                    <p:nvPicPr>
                      <p:cNvPr id="90116" name="Object 2">
                        <a:extLst>
                          <a:ext uri="{FF2B5EF4-FFF2-40B4-BE49-F238E27FC236}">
                            <a16:creationId xmlns:a16="http://schemas.microsoft.com/office/drawing/2014/main" id="{5F6A660E-3AA1-4A09-A281-B67CB6CAD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25" y="1524000"/>
                        <a:ext cx="61722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17" name="Object 3">
            <a:extLst>
              <a:ext uri="{FF2B5EF4-FFF2-40B4-BE49-F238E27FC236}">
                <a16:creationId xmlns:a16="http://schemas.microsoft.com/office/drawing/2014/main" id="{B628CD01-4F0F-4C29-8F40-DF1CEAC510C5}"/>
              </a:ext>
            </a:extLst>
          </p:cNvPr>
          <p:cNvGraphicFramePr>
            <a:graphicFrameLocks noChangeAspect="1"/>
          </p:cNvGraphicFramePr>
          <p:nvPr/>
        </p:nvGraphicFramePr>
        <p:xfrm>
          <a:off x="1752600" y="3800475"/>
          <a:ext cx="7153275" cy="3057525"/>
        </p:xfrm>
        <a:graphic>
          <a:graphicData uri="http://schemas.openxmlformats.org/presentationml/2006/ole">
            <mc:AlternateContent xmlns:mc="http://schemas.openxmlformats.org/markup-compatibility/2006">
              <mc:Choice xmlns:v="urn:schemas-microsoft-com:vml" Requires="v">
                <p:oleObj spid="_x0000_s10243" name="VISIO" r:id="rId6" imgW="7153560" imgH="3057480" progId="Visio.Drawing.6">
                  <p:embed/>
                </p:oleObj>
              </mc:Choice>
              <mc:Fallback>
                <p:oleObj name="VISIO" r:id="rId6" imgW="7153560" imgH="3057480" progId="Visio.Drawing.6">
                  <p:embed/>
                  <p:pic>
                    <p:nvPicPr>
                      <p:cNvPr id="90117" name="Object 3">
                        <a:extLst>
                          <a:ext uri="{FF2B5EF4-FFF2-40B4-BE49-F238E27FC236}">
                            <a16:creationId xmlns:a16="http://schemas.microsoft.com/office/drawing/2014/main" id="{B628CD01-4F0F-4C29-8F40-DF1CEAC510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800475"/>
                        <a:ext cx="715327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8">
            <a:extLst>
              <a:ext uri="{FF2B5EF4-FFF2-40B4-BE49-F238E27FC236}">
                <a16:creationId xmlns:a16="http://schemas.microsoft.com/office/drawing/2014/main" id="{DBBA48E3-CE89-4599-8376-7596EFF90B99}"/>
              </a:ext>
            </a:extLst>
          </p:cNvPr>
          <p:cNvSpPr>
            <a:spLocks noGrp="1" noChangeArrowheads="1"/>
          </p:cNvSpPr>
          <p:nvPr>
            <p:ph type="title"/>
          </p:nvPr>
        </p:nvSpPr>
        <p:spPr/>
        <p:txBody>
          <a:bodyPr/>
          <a:lstStyle/>
          <a:p>
            <a:r>
              <a:rPr lang="en-IE" altLang="en-US"/>
              <a:t>Tries and Web Search Engines</a:t>
            </a:r>
            <a:endParaRPr lang="en-GB" altLang="en-US"/>
          </a:p>
        </p:txBody>
      </p:sp>
      <p:sp>
        <p:nvSpPr>
          <p:cNvPr id="91139" name="Rectangle 1029">
            <a:extLst>
              <a:ext uri="{FF2B5EF4-FFF2-40B4-BE49-F238E27FC236}">
                <a16:creationId xmlns:a16="http://schemas.microsoft.com/office/drawing/2014/main" id="{54FD31D3-46C5-49C7-80E8-FA5D99BDBA7A}"/>
              </a:ext>
            </a:extLst>
          </p:cNvPr>
          <p:cNvSpPr>
            <a:spLocks noGrp="1" noChangeArrowheads="1"/>
          </p:cNvSpPr>
          <p:nvPr>
            <p:ph type="body" idx="1"/>
          </p:nvPr>
        </p:nvSpPr>
        <p:spPr>
          <a:xfrm>
            <a:off x="571500" y="1714500"/>
            <a:ext cx="7772400" cy="4114800"/>
          </a:xfrm>
        </p:spPr>
        <p:txBody>
          <a:bodyPr/>
          <a:lstStyle/>
          <a:p>
            <a:r>
              <a:rPr lang="en-IE" altLang="en-US" sz="2400"/>
              <a:t>Search engine index is a collection of all searchable words</a:t>
            </a:r>
          </a:p>
          <a:p>
            <a:pPr lvl="1"/>
            <a:r>
              <a:rPr lang="en-IE" altLang="en-US" sz="2400"/>
              <a:t>Stored in compressed trie</a:t>
            </a:r>
          </a:p>
          <a:p>
            <a:r>
              <a:rPr lang="en-IE" altLang="en-US" sz="2400"/>
              <a:t>Each leaf of trie is associated with a word </a:t>
            </a:r>
          </a:p>
          <a:p>
            <a:pPr lvl="1"/>
            <a:r>
              <a:rPr lang="en-IE" altLang="en-US" sz="2400"/>
              <a:t>List of pages (URLs) containing that word </a:t>
            </a:r>
          </a:p>
          <a:p>
            <a:pPr lvl="2">
              <a:buFontTx/>
              <a:buNone/>
            </a:pPr>
            <a:r>
              <a:rPr lang="en-IE" altLang="en-US"/>
              <a:t>Called </a:t>
            </a:r>
            <a:r>
              <a:rPr lang="en-IE" altLang="en-US" b="1"/>
              <a:t>occurrence list</a:t>
            </a:r>
          </a:p>
          <a:p>
            <a:r>
              <a:rPr lang="en-GB" altLang="en-US" sz="2400"/>
              <a:t>Trie is kept in internal memory (fast)</a:t>
            </a:r>
          </a:p>
          <a:p>
            <a:r>
              <a:rPr lang="en-GB" altLang="en-US" sz="2400"/>
              <a:t>Occurrence lists kept in external memory and are ranked by relevance</a:t>
            </a:r>
          </a:p>
          <a:p>
            <a:r>
              <a:rPr lang="en-GB" altLang="en-US" sz="2400"/>
              <a:t>Queries on sets of words e.g. Computer, Science means set intersection operation on the occurrence lists</a:t>
            </a:r>
          </a:p>
          <a:p>
            <a:r>
              <a:rPr lang="en-GB" altLang="en-US" sz="2400"/>
              <a:t>Other examples: Prefix matching done by routers 149.153 </a:t>
            </a: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7CEB214-B8B3-4E3E-9651-D72460ED1018}"/>
              </a:ext>
            </a:extLst>
          </p:cNvPr>
          <p:cNvSpPr>
            <a:spLocks noGrp="1" noChangeArrowheads="1"/>
          </p:cNvSpPr>
          <p:nvPr>
            <p:ph type="title"/>
          </p:nvPr>
        </p:nvSpPr>
        <p:spPr>
          <a:xfrm>
            <a:off x="685800" y="304800"/>
            <a:ext cx="7772400" cy="1066800"/>
          </a:xfrm>
        </p:spPr>
        <p:txBody>
          <a:bodyPr/>
          <a:lstStyle/>
          <a:p>
            <a:pPr eaLnBrk="1" hangingPunct="1"/>
            <a:r>
              <a:rPr lang="en-GB" altLang="en-US" b="1">
                <a:cs typeface="Times New Roman" panose="02020603050405020304" pitchFamily="18" charset="0"/>
              </a:rPr>
              <a:t>Exercises:</a:t>
            </a:r>
            <a:r>
              <a:rPr lang="en-IE" altLang="en-US">
                <a:cs typeface="Times New Roman" panose="02020603050405020304" pitchFamily="18" charset="0"/>
              </a:rPr>
              <a:t>   </a:t>
            </a:r>
            <a:r>
              <a:rPr lang="en-IE" altLang="en-US" b="1" noProof="1"/>
              <a:t>Tries</a:t>
            </a:r>
            <a:endParaRPr lang="en-GB" altLang="en-US" b="1"/>
          </a:p>
        </p:txBody>
      </p:sp>
      <p:sp>
        <p:nvSpPr>
          <p:cNvPr id="92163" name="Rectangle 3">
            <a:extLst>
              <a:ext uri="{FF2B5EF4-FFF2-40B4-BE49-F238E27FC236}">
                <a16:creationId xmlns:a16="http://schemas.microsoft.com/office/drawing/2014/main" id="{E04C298B-8F5C-403A-BF77-2E681E99F6D4}"/>
              </a:ext>
            </a:extLst>
          </p:cNvPr>
          <p:cNvSpPr>
            <a:spLocks noGrp="1" noChangeArrowheads="1"/>
          </p:cNvSpPr>
          <p:nvPr>
            <p:ph type="body" idx="1"/>
          </p:nvPr>
        </p:nvSpPr>
        <p:spPr>
          <a:xfrm>
            <a:off x="685800" y="1143000"/>
            <a:ext cx="7772400" cy="4953000"/>
          </a:xfrm>
        </p:spPr>
        <p:txBody>
          <a:bodyPr/>
          <a:lstStyle/>
          <a:p>
            <a:pPr marL="533400" indent="-533400" algn="just" eaLnBrk="1" hangingPunct="1">
              <a:lnSpc>
                <a:spcPct val="90000"/>
              </a:lnSpc>
              <a:buFontTx/>
              <a:buAutoNum type="arabicPeriod"/>
            </a:pPr>
            <a:r>
              <a:rPr lang="en-GB" altLang="en-US" sz="2400">
                <a:cs typeface="Times New Roman" panose="02020603050405020304" pitchFamily="18" charset="0"/>
              </a:rPr>
              <a:t>Algorithm to delete a node from a trie.</a:t>
            </a:r>
            <a:endParaRPr lang="en-IE" altLang="en-US" sz="2400">
              <a:cs typeface="Times New Roman" panose="02020603050405020304" pitchFamily="18" charset="0"/>
            </a:endParaRPr>
          </a:p>
          <a:p>
            <a:pPr marL="533400" indent="-533400" algn="just" eaLnBrk="1" hangingPunct="1">
              <a:lnSpc>
                <a:spcPct val="90000"/>
              </a:lnSpc>
              <a:buFontTx/>
              <a:buAutoNum type="arabicPeriod"/>
            </a:pPr>
            <a:endParaRPr lang="en-GB" altLang="en-US" sz="2400">
              <a:cs typeface="Times New Roman" panose="02020603050405020304" pitchFamily="18" charset="0"/>
            </a:endParaRPr>
          </a:p>
          <a:p>
            <a:pPr marL="533400" indent="-533400" algn="just" eaLnBrk="1" hangingPunct="1">
              <a:lnSpc>
                <a:spcPct val="90000"/>
              </a:lnSpc>
              <a:buFontTx/>
              <a:buNone/>
            </a:pPr>
            <a:r>
              <a:rPr lang="en-GB" altLang="en-US" sz="2400">
                <a:cs typeface="Times New Roman" panose="02020603050405020304" pitchFamily="18" charset="0"/>
              </a:rPr>
              <a:t>2.	Draw a trie constructed from these words</a:t>
            </a:r>
          </a:p>
          <a:p>
            <a:pPr marL="533400" indent="-533400" algn="just" eaLnBrk="1" hangingPunct="1">
              <a:lnSpc>
                <a:spcPct val="90000"/>
              </a:lnSpc>
              <a:buFontTx/>
              <a:buNone/>
            </a:pPr>
            <a:r>
              <a:rPr lang="en-GB" altLang="en-US" sz="2400">
                <a:cs typeface="Times New Roman" panose="02020603050405020304" pitchFamily="18" charset="0"/>
              </a:rPr>
              <a:t>		pal lap a papa al papal all ball lab</a:t>
            </a:r>
          </a:p>
          <a:p>
            <a:pPr marL="533400" indent="-533400" algn="just" eaLnBrk="1" hangingPunct="1">
              <a:lnSpc>
                <a:spcPct val="90000"/>
              </a:lnSpc>
              <a:buFontTx/>
              <a:buNone/>
            </a:pPr>
            <a:r>
              <a:rPr lang="en-GB" altLang="en-US" sz="2400">
                <a:cs typeface="Times New Roman" panose="02020603050405020304" pitchFamily="18" charset="0"/>
              </a:rPr>
              <a:t>	built from the letters a,b,l,p.</a:t>
            </a:r>
            <a:endParaRPr lang="en-IE" altLang="en-US" sz="2400">
              <a:cs typeface="Times New Roman" panose="02020603050405020304" pitchFamily="18" charset="0"/>
            </a:endParaRPr>
          </a:p>
          <a:p>
            <a:pPr marL="533400" indent="-533400" algn="just" eaLnBrk="1" hangingPunct="1">
              <a:lnSpc>
                <a:spcPct val="90000"/>
              </a:lnSpc>
              <a:buFontTx/>
              <a:buNone/>
            </a:pPr>
            <a:endParaRPr lang="en-GB" altLang="en-US" sz="2400">
              <a:cs typeface="Times New Roman" panose="02020603050405020304" pitchFamily="18" charset="0"/>
            </a:endParaRPr>
          </a:p>
          <a:p>
            <a:pPr marL="533400" indent="-533400" algn="just" eaLnBrk="1" hangingPunct="1">
              <a:lnSpc>
                <a:spcPct val="90000"/>
              </a:lnSpc>
              <a:buFontTx/>
              <a:buNone/>
            </a:pPr>
            <a:r>
              <a:rPr lang="en-GB" altLang="en-US" sz="2400">
                <a:cs typeface="Times New Roman" panose="02020603050405020304" pitchFamily="18" charset="0"/>
              </a:rPr>
              <a:t>3.</a:t>
            </a:r>
            <a:r>
              <a:rPr lang="en-IE" altLang="en-US" sz="2400">
                <a:cs typeface="Times New Roman" panose="02020603050405020304" pitchFamily="18" charset="0"/>
              </a:rPr>
              <a:t>  </a:t>
            </a:r>
            <a:r>
              <a:rPr lang="en-GB" altLang="en-US" sz="2400">
                <a:cs typeface="Times New Roman" panose="02020603050405020304" pitchFamily="18" charset="0"/>
              </a:rPr>
              <a:t>Write an app that will traverse a trie and print out all its words in alphabetical order.</a:t>
            </a:r>
            <a:endParaRPr lang="en-IE" altLang="en-US" sz="2400">
              <a:cs typeface="Times New Roman" panose="02020603050405020304" pitchFamily="18" charset="0"/>
            </a:endParaRPr>
          </a:p>
          <a:p>
            <a:pPr marL="533400" indent="-533400" algn="just" eaLnBrk="1" hangingPunct="1">
              <a:lnSpc>
                <a:spcPct val="90000"/>
              </a:lnSpc>
              <a:buFontTx/>
              <a:buNone/>
            </a:pPr>
            <a:endParaRPr lang="en-GB" altLang="en-US" sz="2400">
              <a:cs typeface="Times New Roman" panose="02020603050405020304" pitchFamily="18" charset="0"/>
            </a:endParaRPr>
          </a:p>
          <a:p>
            <a:pPr marL="533400" indent="-533400" algn="just" eaLnBrk="1" hangingPunct="1">
              <a:lnSpc>
                <a:spcPct val="90000"/>
              </a:lnSpc>
              <a:buFontTx/>
              <a:buNone/>
            </a:pPr>
            <a:r>
              <a:rPr lang="en-GB" altLang="en-US" sz="2400">
                <a:cs typeface="Times New Roman" panose="02020603050405020304" pitchFamily="18" charset="0"/>
              </a:rPr>
              <a:t>4.	Write an app that will traverse a trie and print out all its words with the order determined by the length of the word first and second in alphabetical order for words of the same length.</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7632E87-0912-42BD-931D-A31B9A1DB885}"/>
              </a:ext>
            </a:extLst>
          </p:cNvPr>
          <p:cNvSpPr>
            <a:spLocks noGrp="1" noChangeArrowheads="1"/>
          </p:cNvSpPr>
          <p:nvPr>
            <p:ph type="title"/>
          </p:nvPr>
        </p:nvSpPr>
        <p:spPr/>
        <p:txBody>
          <a:bodyPr/>
          <a:lstStyle/>
          <a:p>
            <a:pPr eaLnBrk="1" hangingPunct="1"/>
            <a:r>
              <a:rPr lang="en-US" altLang="en-US"/>
              <a:t>General Trees</a:t>
            </a:r>
          </a:p>
        </p:txBody>
      </p:sp>
      <p:sp>
        <p:nvSpPr>
          <p:cNvPr id="14339" name="Rectangle 3">
            <a:extLst>
              <a:ext uri="{FF2B5EF4-FFF2-40B4-BE49-F238E27FC236}">
                <a16:creationId xmlns:a16="http://schemas.microsoft.com/office/drawing/2014/main" id="{9C14AB45-4908-4B87-9B90-624C1DE6B3DE}"/>
              </a:ext>
            </a:extLst>
          </p:cNvPr>
          <p:cNvSpPr>
            <a:spLocks noGrp="1" noChangeArrowheads="1"/>
          </p:cNvSpPr>
          <p:nvPr>
            <p:ph type="body" idx="1"/>
          </p:nvPr>
        </p:nvSpPr>
        <p:spPr>
          <a:xfrm>
            <a:off x="323850" y="1557338"/>
            <a:ext cx="8640763" cy="4114800"/>
          </a:xfrm>
        </p:spPr>
        <p:txBody>
          <a:bodyPr/>
          <a:lstStyle/>
          <a:p>
            <a:pPr algn="just" eaLnBrk="1" hangingPunct="1">
              <a:buFontTx/>
              <a:buNone/>
            </a:pPr>
            <a:r>
              <a:rPr lang="en-US" altLang="en-US" b="1"/>
              <a:t>	</a:t>
            </a:r>
            <a:r>
              <a:rPr lang="en-US" altLang="en-US" b="1">
                <a:solidFill>
                  <a:schemeClr val="accent2"/>
                </a:solidFill>
              </a:rPr>
              <a:t>Leftmost Child - Rightmost Sibling (LMC-RMS)</a:t>
            </a:r>
          </a:p>
          <a:p>
            <a:pPr algn="just" eaLnBrk="1" hangingPunct="1">
              <a:buFontTx/>
              <a:buNone/>
            </a:pPr>
            <a:endParaRPr lang="en-IE" altLang="en-US" sz="2400" b="1">
              <a:solidFill>
                <a:schemeClr val="accent2"/>
              </a:solidFill>
            </a:endParaRPr>
          </a:p>
          <a:p>
            <a:pPr algn="just" eaLnBrk="1" hangingPunct="1"/>
            <a:r>
              <a:rPr lang="en-IE" altLang="en-US" sz="2400"/>
              <a:t>Write the declaration for this representation.</a:t>
            </a:r>
          </a:p>
          <a:p>
            <a:pPr algn="just" eaLnBrk="1" hangingPunct="1"/>
            <a:endParaRPr lang="en-IE" altLang="en-US" sz="2400"/>
          </a:p>
          <a:p>
            <a:pPr algn="just" eaLnBrk="1" hangingPunct="1"/>
            <a:r>
              <a:rPr lang="en-IE" altLang="en-US" sz="2400"/>
              <a:t>An example of a general tree and what it looks like using LMC-RMS representation.</a:t>
            </a:r>
            <a:endParaRPr lang="en-US" altLang="en-US" sz="2400"/>
          </a:p>
        </p:txBody>
      </p:sp>
      <p:pic>
        <p:nvPicPr>
          <p:cNvPr id="4" name="Picture 3">
            <a:extLst>
              <a:ext uri="{FF2B5EF4-FFF2-40B4-BE49-F238E27FC236}">
                <a16:creationId xmlns:a16="http://schemas.microsoft.com/office/drawing/2014/main" id="{0EB47D91-2A71-41BE-8B67-720F543245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508500"/>
            <a:ext cx="26638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BAA7B368-2E54-4768-9DED-4A2CBA5752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264025"/>
            <a:ext cx="3660775"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66A3121-0AC7-4B63-8A5C-AEC6903037F2}"/>
              </a:ext>
            </a:extLst>
          </p:cNvPr>
          <p:cNvSpPr/>
          <p:nvPr/>
        </p:nvSpPr>
        <p:spPr>
          <a:xfrm>
            <a:off x="4557713" y="6680200"/>
            <a:ext cx="4130675" cy="246063"/>
          </a:xfrm>
          <a:prstGeom prst="rect">
            <a:avLst/>
          </a:prstGeom>
        </p:spPr>
        <p:txBody>
          <a:bodyPr>
            <a:spAutoFit/>
          </a:bodyPr>
          <a:lstStyle/>
          <a:p>
            <a:pPr>
              <a:defRPr/>
            </a:pPr>
            <a:r>
              <a:rPr lang="en-IE" sz="1000">
                <a:latin typeface="+mn-lt"/>
              </a:rPr>
              <a:t>https://www.geeksforgeeks.org/left-child-right-sibling-representation-tree/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7632E87-0912-42BD-931D-A31B9A1DB885}"/>
              </a:ext>
            </a:extLst>
          </p:cNvPr>
          <p:cNvSpPr>
            <a:spLocks noGrp="1" noChangeArrowheads="1"/>
          </p:cNvSpPr>
          <p:nvPr>
            <p:ph type="title"/>
          </p:nvPr>
        </p:nvSpPr>
        <p:spPr/>
        <p:txBody>
          <a:bodyPr/>
          <a:lstStyle/>
          <a:p>
            <a:pPr eaLnBrk="1" hangingPunct="1"/>
            <a:r>
              <a:rPr lang="en-US" altLang="en-US"/>
              <a:t>General Trees</a:t>
            </a:r>
          </a:p>
        </p:txBody>
      </p:sp>
      <p:sp>
        <p:nvSpPr>
          <p:cNvPr id="14339" name="Rectangle 3">
            <a:extLst>
              <a:ext uri="{FF2B5EF4-FFF2-40B4-BE49-F238E27FC236}">
                <a16:creationId xmlns:a16="http://schemas.microsoft.com/office/drawing/2014/main" id="{9C14AB45-4908-4B87-9B90-624C1DE6B3DE}"/>
              </a:ext>
            </a:extLst>
          </p:cNvPr>
          <p:cNvSpPr>
            <a:spLocks noGrp="1" noChangeArrowheads="1"/>
          </p:cNvSpPr>
          <p:nvPr>
            <p:ph type="body" idx="1"/>
          </p:nvPr>
        </p:nvSpPr>
        <p:spPr>
          <a:xfrm>
            <a:off x="323850" y="1557338"/>
            <a:ext cx="8640763" cy="4114800"/>
          </a:xfrm>
        </p:spPr>
        <p:txBody>
          <a:bodyPr/>
          <a:lstStyle/>
          <a:p>
            <a:pPr algn="just" eaLnBrk="1" hangingPunct="1">
              <a:buFontTx/>
              <a:buNone/>
            </a:pPr>
            <a:r>
              <a:rPr lang="en-US" altLang="en-US" b="1">
                <a:solidFill>
                  <a:schemeClr val="accent2"/>
                </a:solidFill>
              </a:rPr>
              <a:t>Algorithms:</a:t>
            </a:r>
          </a:p>
          <a:p>
            <a:pPr algn="just" eaLnBrk="1" hangingPunct="1">
              <a:buFontTx/>
              <a:buNone/>
            </a:pPr>
            <a:r>
              <a:rPr lang="en-US" altLang="en-US" sz="2400"/>
              <a:t>Top down: parent to child</a:t>
            </a:r>
          </a:p>
          <a:p>
            <a:pPr algn="just" eaLnBrk="1" hangingPunct="1">
              <a:buFontTx/>
              <a:buNone/>
            </a:pPr>
            <a:r>
              <a:rPr lang="en-US" altLang="en-US" sz="2400"/>
              <a:t>Bottom up: child to parent</a:t>
            </a:r>
          </a:p>
          <a:p>
            <a:pPr algn="just" eaLnBrk="1" hangingPunct="1"/>
            <a:r>
              <a:rPr lang="en-US" altLang="en-US" sz="2400" err="1"/>
              <a:t>IsLeaf</a:t>
            </a:r>
            <a:r>
              <a:rPr lang="en-US" altLang="en-US" sz="2400"/>
              <a:t>()</a:t>
            </a:r>
          </a:p>
          <a:p>
            <a:pPr algn="just" eaLnBrk="1" hangingPunct="1"/>
            <a:r>
              <a:rPr lang="en-US" altLang="en-US" sz="2400"/>
              <a:t>Parent()</a:t>
            </a:r>
          </a:p>
          <a:p>
            <a:pPr algn="just" eaLnBrk="1" hangingPunct="1"/>
            <a:r>
              <a:rPr lang="en-US" altLang="en-US" sz="2400"/>
              <a:t>Sibling()</a:t>
            </a:r>
          </a:p>
          <a:p>
            <a:pPr algn="just" eaLnBrk="1" hangingPunct="1"/>
            <a:r>
              <a:rPr lang="en-US" altLang="en-US" sz="2400"/>
              <a:t>Children()</a:t>
            </a:r>
          </a:p>
        </p:txBody>
      </p:sp>
      <p:pic>
        <p:nvPicPr>
          <p:cNvPr id="4" name="Picture 3">
            <a:extLst>
              <a:ext uri="{FF2B5EF4-FFF2-40B4-BE49-F238E27FC236}">
                <a16:creationId xmlns:a16="http://schemas.microsoft.com/office/drawing/2014/main" id="{0EB47D91-2A71-41BE-8B67-720F543245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480345"/>
            <a:ext cx="3108276"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a:extLst>
              <a:ext uri="{FF2B5EF4-FFF2-40B4-BE49-F238E27FC236}">
                <a16:creationId xmlns:a16="http://schemas.microsoft.com/office/drawing/2014/main" id="{BAA7B368-2E54-4768-9DED-4A2CBA5752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3838" y="4203701"/>
            <a:ext cx="3660775"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66A3121-0AC7-4B63-8A5C-AEC6903037F2}"/>
              </a:ext>
            </a:extLst>
          </p:cNvPr>
          <p:cNvSpPr/>
          <p:nvPr/>
        </p:nvSpPr>
        <p:spPr>
          <a:xfrm>
            <a:off x="4557713" y="6680200"/>
            <a:ext cx="4130675" cy="246063"/>
          </a:xfrm>
          <a:prstGeom prst="rect">
            <a:avLst/>
          </a:prstGeom>
        </p:spPr>
        <p:txBody>
          <a:bodyPr>
            <a:spAutoFit/>
          </a:bodyPr>
          <a:lstStyle/>
          <a:p>
            <a:pPr>
              <a:defRPr/>
            </a:pPr>
            <a:r>
              <a:rPr lang="en-IE" sz="1000">
                <a:latin typeface="+mn-lt"/>
              </a:rPr>
              <a:t>https://www.geeksforgeeks.org/left-child-right-sibling-representation-tree/</a:t>
            </a:r>
          </a:p>
        </p:txBody>
      </p:sp>
    </p:spTree>
    <p:custDataLst>
      <p:tags r:id="rId1"/>
    </p:custDataLst>
    <p:extLst>
      <p:ext uri="{BB962C8B-B14F-4D97-AF65-F5344CB8AC3E}">
        <p14:creationId xmlns:p14="http://schemas.microsoft.com/office/powerpoint/2010/main" val="1368066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7632E87-0912-42BD-931D-A31B9A1DB885}"/>
              </a:ext>
            </a:extLst>
          </p:cNvPr>
          <p:cNvSpPr>
            <a:spLocks noGrp="1" noChangeArrowheads="1"/>
          </p:cNvSpPr>
          <p:nvPr>
            <p:ph type="title"/>
          </p:nvPr>
        </p:nvSpPr>
        <p:spPr/>
        <p:txBody>
          <a:bodyPr/>
          <a:lstStyle/>
          <a:p>
            <a:pPr eaLnBrk="1" hangingPunct="1"/>
            <a:r>
              <a:rPr lang="en-US" altLang="en-US"/>
              <a:t>General Trees</a:t>
            </a:r>
          </a:p>
        </p:txBody>
      </p:sp>
      <p:sp>
        <p:nvSpPr>
          <p:cNvPr id="14339" name="Rectangle 3">
            <a:extLst>
              <a:ext uri="{FF2B5EF4-FFF2-40B4-BE49-F238E27FC236}">
                <a16:creationId xmlns:a16="http://schemas.microsoft.com/office/drawing/2014/main" id="{9C14AB45-4908-4B87-9B90-624C1DE6B3DE}"/>
              </a:ext>
            </a:extLst>
          </p:cNvPr>
          <p:cNvSpPr>
            <a:spLocks noGrp="1" noChangeArrowheads="1"/>
          </p:cNvSpPr>
          <p:nvPr>
            <p:ph type="body" idx="1"/>
          </p:nvPr>
        </p:nvSpPr>
        <p:spPr>
          <a:xfrm>
            <a:off x="179512" y="1557338"/>
            <a:ext cx="8785101" cy="4114800"/>
          </a:xfrm>
        </p:spPr>
        <p:txBody>
          <a:bodyPr/>
          <a:lstStyle/>
          <a:p>
            <a:pPr algn="just" eaLnBrk="1" hangingPunct="1">
              <a:buFontTx/>
              <a:buNone/>
            </a:pPr>
            <a:r>
              <a:rPr lang="en-US" altLang="en-US" b="1" dirty="0">
                <a:solidFill>
                  <a:schemeClr val="accent2"/>
                </a:solidFill>
              </a:rPr>
              <a:t>Algorithms:</a:t>
            </a:r>
          </a:p>
          <a:p>
            <a:pPr algn="just" eaLnBrk="1" hangingPunct="1">
              <a:buNone/>
            </a:pPr>
            <a:r>
              <a:rPr lang="en-US" altLang="en-US" sz="2000" dirty="0"/>
              <a:t>Traverse(): </a:t>
            </a:r>
            <a:endParaRPr lang="en-US" sz="2000" dirty="0"/>
          </a:p>
          <a:p>
            <a:pPr algn="just">
              <a:buNone/>
            </a:pPr>
            <a:r>
              <a:rPr lang="en-US" sz="2000" dirty="0">
                <a:cs typeface="Calibri"/>
              </a:rPr>
              <a:t>From before</a:t>
            </a:r>
            <a:endParaRPr lang="en-US" sz="2000" b="0" i="0" dirty="0">
              <a:effectLst/>
              <a:cs typeface="Calibri"/>
            </a:endParaRPr>
          </a:p>
          <a:p>
            <a:pPr algn="just">
              <a:buNone/>
            </a:pPr>
            <a:endParaRPr lang="en-US" sz="2000" dirty="0"/>
          </a:p>
          <a:p>
            <a:pPr algn="just" eaLnBrk="1" hangingPunct="1"/>
            <a:r>
              <a:rPr lang="en-US" sz="2000" dirty="0"/>
              <a:t>Depth First Search : </a:t>
            </a:r>
            <a:endParaRPr lang="en-US" sz="2000" b="0" i="0" dirty="0">
              <a:effectLst/>
              <a:cs typeface="Calibri" panose="020F0502020204030204"/>
            </a:endParaRPr>
          </a:p>
          <a:p>
            <a:pPr algn="just"/>
            <a:endParaRPr lang="en-US" sz="2000" dirty="0"/>
          </a:p>
          <a:p>
            <a:pPr algn="just" eaLnBrk="1" hangingPunct="1"/>
            <a:r>
              <a:rPr lang="en-US" sz="2000" dirty="0"/>
              <a:t>Breadth First Search  : level order</a:t>
            </a:r>
            <a:endParaRPr lang="en-US" sz="2000" b="0" i="0" dirty="0">
              <a:effectLst/>
              <a:cs typeface="Calibri"/>
            </a:endParaRPr>
          </a:p>
          <a:p>
            <a:pPr algn="just"/>
            <a:endParaRPr lang="en-US" sz="2000" b="0" i="0" dirty="0">
              <a:effectLst/>
              <a:cs typeface="Calibri"/>
            </a:endParaRPr>
          </a:p>
          <a:p>
            <a:pPr marL="0" indent="0" algn="just">
              <a:buNone/>
            </a:pPr>
            <a:r>
              <a:rPr lang="en-US" sz="2000" dirty="0">
                <a:solidFill>
                  <a:srgbClr val="000000"/>
                </a:solidFill>
                <a:cs typeface="Calibri" panose="020F0502020204030204"/>
              </a:rPr>
              <a:t>Algorithms later in slideshow.</a:t>
            </a:r>
          </a:p>
          <a:p>
            <a:pPr algn="just" eaLnBrk="1" hangingPunct="1">
              <a:buFontTx/>
              <a:buChar char="•"/>
            </a:pPr>
            <a:endParaRPr lang="en-US" sz="1600" b="0" i="0" dirty="0">
              <a:solidFill>
                <a:srgbClr val="000000"/>
              </a:solidFill>
              <a:effectLst/>
              <a:latin typeface="Calibri" panose="020F0502020204030204"/>
              <a:cs typeface="Calibri" panose="020F0502020204030204"/>
            </a:endParaRPr>
          </a:p>
          <a:p>
            <a:pPr algn="just" eaLnBrk="1" hangingPunct="1">
              <a:buFontTx/>
              <a:buNone/>
            </a:pPr>
            <a:endParaRPr lang="en-US" sz="1400" dirty="0">
              <a:solidFill>
                <a:srgbClr val="333333"/>
              </a:solidFill>
              <a:latin typeface="DejaVu Sans"/>
            </a:endParaRPr>
          </a:p>
          <a:p>
            <a:pPr algn="just" eaLnBrk="1" hangingPunct="1">
              <a:buNone/>
            </a:pPr>
            <a:endParaRPr lang="en-US" altLang="en-US" sz="1400" dirty="0">
              <a:cs typeface="Calibri" panose="020F0502020204030204"/>
            </a:endParaRPr>
          </a:p>
        </p:txBody>
      </p:sp>
    </p:spTree>
    <p:custDataLst>
      <p:tags r:id="rId1"/>
    </p:custDataLst>
    <p:extLst>
      <p:ext uri="{BB962C8B-B14F-4D97-AF65-F5344CB8AC3E}">
        <p14:creationId xmlns:p14="http://schemas.microsoft.com/office/powerpoint/2010/main" val="15133193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0.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19.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0.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9.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0.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9.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0.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9.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theme1.xml><?xml version="1.0" encoding="utf-8"?>
<a:theme xmlns:a="http://schemas.openxmlformats.org/drawingml/2006/main" name="Default Design">
  <a:themeElements>
    <a:clrScheme name="">
      <a:dk1>
        <a:srgbClr val="000000"/>
      </a:dk1>
      <a:lt1>
        <a:srgbClr val="CCCCFF"/>
      </a:lt1>
      <a:dk2>
        <a:srgbClr val="3333CC"/>
      </a:dk2>
      <a:lt2>
        <a:srgbClr val="808080"/>
      </a:lt2>
      <a:accent1>
        <a:srgbClr val="00CC99"/>
      </a:accent1>
      <a:accent2>
        <a:srgbClr val="3333CC"/>
      </a:accent2>
      <a:accent3>
        <a:srgbClr val="E2E2FF"/>
      </a:accent3>
      <a:accent4>
        <a:srgbClr val="000000"/>
      </a:accent4>
      <a:accent5>
        <a:srgbClr val="AAE2CA"/>
      </a:accent5>
      <a:accent6>
        <a:srgbClr val="2D2DB9"/>
      </a:accent6>
      <a:hlink>
        <a:srgbClr val="CCCCFF"/>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3012</Words>
  <Application>Microsoft Office PowerPoint</Application>
  <PresentationFormat>On-screen Show (4:3)</PresentationFormat>
  <Paragraphs>488</Paragraphs>
  <Slides>62</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62</vt:i4>
      </vt:variant>
    </vt:vector>
  </HeadingPairs>
  <TitlesOfParts>
    <vt:vector size="73" baseType="lpstr">
      <vt:lpstr>新細明體</vt:lpstr>
      <vt:lpstr>Arial</vt:lpstr>
      <vt:lpstr>Calibri</vt:lpstr>
      <vt:lpstr>DejaVu Sans</vt:lpstr>
      <vt:lpstr>GillSans</vt:lpstr>
      <vt:lpstr>Times New Roman</vt:lpstr>
      <vt:lpstr>Default Design</vt:lpstr>
      <vt:lpstr>Document</vt:lpstr>
      <vt:lpstr>Bitmap Image</vt:lpstr>
      <vt:lpstr>VISIO</vt:lpstr>
      <vt:lpstr>Unknown</vt:lpstr>
      <vt:lpstr>Chapter 6: Trees</vt:lpstr>
      <vt:lpstr>Learning Outcomes</vt:lpstr>
      <vt:lpstr>General Trees</vt:lpstr>
      <vt:lpstr>General Trees</vt:lpstr>
      <vt:lpstr>General Trees</vt:lpstr>
      <vt:lpstr>General Trees</vt:lpstr>
      <vt:lpstr>General Trees</vt:lpstr>
      <vt:lpstr>General Trees</vt:lpstr>
      <vt:lpstr>General Trees</vt:lpstr>
      <vt:lpstr>Other Representations</vt:lpstr>
      <vt:lpstr>PowerPoint Presentation</vt:lpstr>
      <vt:lpstr>PowerPoint Presentation</vt:lpstr>
      <vt:lpstr>PowerPoint Presentation</vt:lpstr>
      <vt:lpstr>PowerPoint Presentation</vt:lpstr>
      <vt:lpstr>Multi-way  search trees.</vt:lpstr>
      <vt:lpstr>PowerPoint Presentation</vt:lpstr>
      <vt:lpstr>Multi-way  search trees.</vt:lpstr>
      <vt:lpstr>Multi-way  search trees.</vt:lpstr>
      <vt:lpstr>B-Tree (balanced multiway tree)</vt:lpstr>
      <vt:lpstr>B-Trees</vt:lpstr>
      <vt:lpstr>B-Trees</vt:lpstr>
      <vt:lpstr>Constructing a B-tree of order m.</vt:lpstr>
      <vt:lpstr>B-Trees</vt:lpstr>
      <vt:lpstr>B-Trees</vt:lpstr>
      <vt:lpstr>PowerPoint Presentation</vt:lpstr>
      <vt:lpstr>PowerPoint Presentation</vt:lpstr>
      <vt:lpstr>Application of B-trees. http://www.bluerwhite.org/btree/</vt:lpstr>
      <vt:lpstr>PowerPoint Presentation</vt:lpstr>
      <vt:lpstr>References</vt:lpstr>
      <vt:lpstr>Exercises</vt:lpstr>
      <vt:lpstr>More Tree traversals</vt:lpstr>
      <vt:lpstr>Depth-first search</vt:lpstr>
      <vt:lpstr>Breadth-first search</vt:lpstr>
      <vt:lpstr>Depth-First Search</vt:lpstr>
      <vt:lpstr>Depth-First Search (Recursive)</vt:lpstr>
      <vt:lpstr>Breadth-First Search</vt:lpstr>
      <vt:lpstr>Solving Word Games</vt:lpstr>
      <vt:lpstr>Tries  Reference</vt:lpstr>
      <vt:lpstr>Tries:  Lexicographic Search Trees </vt:lpstr>
      <vt:lpstr>Tries</vt:lpstr>
      <vt:lpstr>Tries</vt:lpstr>
      <vt:lpstr>PowerPoint Presentation</vt:lpstr>
      <vt:lpstr>PowerPoint Presentation</vt:lpstr>
      <vt:lpstr>A Trie node</vt:lpstr>
      <vt:lpstr>Another Trie Example http://cpp.datastructures.net/presentations/Tries.pdf</vt:lpstr>
      <vt:lpstr>Draw Trie</vt:lpstr>
      <vt:lpstr>Tries</vt:lpstr>
      <vt:lpstr>Searching</vt:lpstr>
      <vt:lpstr>Insertion into a trie</vt:lpstr>
      <vt:lpstr>Deletion from a trie. </vt:lpstr>
      <vt:lpstr>PowerPoint Presentation</vt:lpstr>
      <vt:lpstr>Compressed Trie www.cs.umd.edu/class/fall2005/cmsc132/lecs/lec29.ppt</vt:lpstr>
      <vt:lpstr>Compressed Trie</vt:lpstr>
      <vt:lpstr>Suffix Trie</vt:lpstr>
      <vt:lpstr>Reference: Suffix Trie</vt:lpstr>
      <vt:lpstr>Reason for Suffix Trie</vt:lpstr>
      <vt:lpstr>Applications : Suffix Trie</vt:lpstr>
      <vt:lpstr>Applications : Suffix Trie</vt:lpstr>
      <vt:lpstr>Application: DNA contamination</vt:lpstr>
      <vt:lpstr>Word Matching Trie</vt:lpstr>
      <vt:lpstr>Tries and Web Search Engines</vt:lpstr>
      <vt:lpstr>Exercises:   Tries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Trees</dc:title>
  <dc:creator>Aine Byrne</dc:creator>
  <cp:lastModifiedBy>Aine Byrne</cp:lastModifiedBy>
  <cp:revision>20</cp:revision>
  <dcterms:created xsi:type="dcterms:W3CDTF">2021-01-16T10:44:28Z</dcterms:created>
  <dcterms:modified xsi:type="dcterms:W3CDTF">2023-11-09T08:42:54Z</dcterms:modified>
</cp:coreProperties>
</file>